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2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3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1702" r:id="rId4"/>
    <p:sldId id="1703" r:id="rId5"/>
    <p:sldId id="1704" r:id="rId6"/>
    <p:sldId id="1705" r:id="rId7"/>
    <p:sldId id="279" r:id="rId8"/>
    <p:sldId id="1706" r:id="rId9"/>
    <p:sldId id="1707" r:id="rId10"/>
    <p:sldId id="266" r:id="rId11"/>
    <p:sldId id="278" r:id="rId12"/>
    <p:sldId id="262" r:id="rId13"/>
    <p:sldId id="1698" r:id="rId14"/>
    <p:sldId id="287" r:id="rId15"/>
    <p:sldId id="1699" r:id="rId16"/>
    <p:sldId id="1700" r:id="rId17"/>
    <p:sldId id="267" r:id="rId18"/>
    <p:sldId id="323" r:id="rId19"/>
    <p:sldId id="303" r:id="rId20"/>
    <p:sldId id="282" r:id="rId21"/>
    <p:sldId id="170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E19"/>
    <a:srgbClr val="6EC3AD"/>
    <a:srgbClr val="303689"/>
    <a:srgbClr val="DA3C49"/>
    <a:srgbClr val="258A8F"/>
    <a:srgbClr val="67B1AA"/>
    <a:srgbClr val="79BAB4"/>
    <a:srgbClr val="66B5C9"/>
    <a:srgbClr val="EDB159"/>
    <a:srgbClr val="235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93" d="100"/>
          <a:sy n="93" d="100"/>
        </p:scale>
        <p:origin x="298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202" y="0"/>
            <a:ext cx="12237202" cy="6858000"/>
          </a:xfrm>
          <a:prstGeom prst="rect">
            <a:avLst/>
          </a:prstGeom>
        </p:spPr>
      </p:pic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04950" y="2571750"/>
            <a:ext cx="2809472" cy="4286250"/>
          </a:xfrm>
          <a:prstGeom prst="rect">
            <a:avLst/>
          </a:prstGeom>
          <a:blipFill>
            <a:blip r:embed="rId3"/>
            <a:srcRect/>
            <a:stretch>
              <a:fillRect l="-12865" t="18036" r="1637" b="-6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DC50CB19-1306-4986-8DBC-1361F5F4A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699" y="2945130"/>
            <a:ext cx="5308602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577C2CA-B9FE-4CEF-BFD3-2A952F6E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699" y="1661159"/>
            <a:ext cx="5308602" cy="128397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1B7F0F28-77FC-40C7-8155-D2C6652DA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1699" y="4344518"/>
            <a:ext cx="530860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1" name="文本占位符 13">
            <a:extLst>
              <a:ext uri="{FF2B5EF4-FFF2-40B4-BE49-F238E27FC236}">
                <a16:creationId xmlns:a16="http://schemas.microsoft.com/office/drawing/2014/main" id="{79C073DB-3767-49D3-8F06-941A02DF78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1699" y="4640789"/>
            <a:ext cx="530860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79450" y="478971"/>
            <a:ext cx="10833100" cy="590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3750AA5-5BD5-4763-B155-D6294E47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407" y="2981325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5F805A2-12E2-466A-AE2B-324D050F2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7523" y="3876675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A938DB9E-9F90-4217-86A9-2189F5D7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ACD0D415-6264-49BA-94A9-2087C13C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1313F758-AA3F-4DC3-B8ED-E54A75B0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3B5482C1-426F-4ACA-8ED4-8AF61C488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C8C9B5B5-5C0A-455B-AE2A-CBE4A113D05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7D825F-38E8-480D-A52C-AB4F0D7D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1D915D-5507-4952-9BB5-A580F09F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C71E54-95C2-4866-8909-3C33FAFD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202" y="0"/>
            <a:ext cx="12237202" cy="6858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1D627ED-1DF8-4FBA-BC42-1FA04A81E3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2962" y="2011363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3111358B-890E-4740-89A3-DBE99BAE4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2962" y="43175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F1D05D0F-BB60-4ABF-9B2A-C2BB2E77C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021328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72C139F3-1A4E-458F-A36A-D2AD0361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7120314-DA83-4642-BC07-B5C095D08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42B50A4-9CA2-44B8-9B9E-0EB2D29E9022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4012C6E3-AB01-46F0-866A-7EB127D4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79828A29-8E39-4762-A9E4-862CE1397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7B0880B1-9E89-4F7D-AB9B-185A446C9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441699" y="2945130"/>
            <a:ext cx="5308602" cy="128397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朱逸渠</a:t>
            </a:r>
            <a:endParaRPr lang="en-US" altLang="zh-CN" dirty="0"/>
          </a:p>
          <a:p>
            <a:r>
              <a:rPr lang="zh-CN" altLang="en-US" dirty="0"/>
              <a:t>姚雪辉</a:t>
            </a:r>
            <a:endParaRPr lang="en-US" altLang="zh-CN" dirty="0"/>
          </a:p>
          <a:p>
            <a:r>
              <a:rPr lang="zh-CN" altLang="en-US" dirty="0"/>
              <a:t>张星</a:t>
            </a:r>
            <a:endParaRPr lang="en-US" altLang="zh-CN" dirty="0"/>
          </a:p>
          <a:p>
            <a:r>
              <a:rPr lang="zh-CN" altLang="en-US" dirty="0"/>
              <a:t>张吉祺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441699" y="1661159"/>
            <a:ext cx="5308602" cy="1283971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计算机图形学期末项目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2019.06.20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Particle System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11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59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单个粒子的生命周期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d93c8c70-9aae-4d44-ac2c-b689a504a1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5068D28-543C-436F-8F7D-AF377FC317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299" y="1237897"/>
            <a:ext cx="10856990" cy="4886328"/>
            <a:chOff x="670299" y="1237897"/>
            <a:chExt cx="10856990" cy="4886328"/>
          </a:xfrm>
        </p:grpSpPr>
        <p:sp>
          <p:nvSpPr>
            <p:cNvPr id="6" name="iṩļíḍé">
              <a:extLst>
                <a:ext uri="{FF2B5EF4-FFF2-40B4-BE49-F238E27FC236}">
                  <a16:creationId xmlns:a16="http://schemas.microsoft.com/office/drawing/2014/main" id="{E8FF9DE2-8E1D-4F2D-99C6-98ADFB9F8569}"/>
                </a:ext>
              </a:extLst>
            </p:cNvPr>
            <p:cNvSpPr/>
            <p:nvPr/>
          </p:nvSpPr>
          <p:spPr bwMode="auto">
            <a:xfrm>
              <a:off x="5335148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7" name="îṥḷíḍe">
              <a:extLst>
                <a:ext uri="{FF2B5EF4-FFF2-40B4-BE49-F238E27FC236}">
                  <a16:creationId xmlns:a16="http://schemas.microsoft.com/office/drawing/2014/main" id="{1BC60E2F-5994-4843-8A46-0A28B4A4E01F}"/>
                </a:ext>
              </a:extLst>
            </p:cNvPr>
            <p:cNvSpPr/>
            <p:nvPr/>
          </p:nvSpPr>
          <p:spPr bwMode="auto">
            <a:xfrm flipV="1">
              <a:off x="5335148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8" name="ïš1íḓe">
              <a:extLst>
                <a:ext uri="{FF2B5EF4-FFF2-40B4-BE49-F238E27FC236}">
                  <a16:creationId xmlns:a16="http://schemas.microsoft.com/office/drawing/2014/main" id="{24695C9D-9B59-4042-9253-F5A6C6C20167}"/>
                </a:ext>
              </a:extLst>
            </p:cNvPr>
            <p:cNvSpPr/>
            <p:nvPr/>
          </p:nvSpPr>
          <p:spPr>
            <a:xfrm>
              <a:off x="3651638" y="2342642"/>
              <a:ext cx="2446113" cy="245354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9" name="îs1ïḍé">
              <a:extLst>
                <a:ext uri="{FF2B5EF4-FFF2-40B4-BE49-F238E27FC236}">
                  <a16:creationId xmlns:a16="http://schemas.microsoft.com/office/drawing/2014/main" id="{B575FAB6-963C-43AE-B914-23A0055FC9E5}"/>
                </a:ext>
              </a:extLst>
            </p:cNvPr>
            <p:cNvSpPr/>
            <p:nvPr/>
          </p:nvSpPr>
          <p:spPr bwMode="auto">
            <a:xfrm>
              <a:off x="6149352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0" name="îsľîdè">
              <a:extLst>
                <a:ext uri="{FF2B5EF4-FFF2-40B4-BE49-F238E27FC236}">
                  <a16:creationId xmlns:a16="http://schemas.microsoft.com/office/drawing/2014/main" id="{73F9E146-97E4-4D8D-B9F2-246D8748BF82}"/>
                </a:ext>
              </a:extLst>
            </p:cNvPr>
            <p:cNvSpPr/>
            <p:nvPr/>
          </p:nvSpPr>
          <p:spPr bwMode="auto">
            <a:xfrm flipV="1">
              <a:off x="6149352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1" name="iṣḻiḍè">
              <a:extLst>
                <a:ext uri="{FF2B5EF4-FFF2-40B4-BE49-F238E27FC236}">
                  <a16:creationId xmlns:a16="http://schemas.microsoft.com/office/drawing/2014/main" id="{7D38002D-C1E2-4168-9972-15D176A7C848}"/>
                </a:ext>
              </a:extLst>
            </p:cNvPr>
            <p:cNvSpPr/>
            <p:nvPr/>
          </p:nvSpPr>
          <p:spPr bwMode="auto">
            <a:xfrm>
              <a:off x="6963555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2" name="íşḻiḋê">
              <a:extLst>
                <a:ext uri="{FF2B5EF4-FFF2-40B4-BE49-F238E27FC236}">
                  <a16:creationId xmlns:a16="http://schemas.microsoft.com/office/drawing/2014/main" id="{05A7E9FE-15B6-43D5-8D21-F28F874A7408}"/>
                </a:ext>
              </a:extLst>
            </p:cNvPr>
            <p:cNvSpPr/>
            <p:nvPr/>
          </p:nvSpPr>
          <p:spPr bwMode="auto">
            <a:xfrm flipV="1">
              <a:off x="6963555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grpSp>
          <p:nvGrpSpPr>
            <p:cNvPr id="13" name="ïṣlïdé">
              <a:extLst>
                <a:ext uri="{FF2B5EF4-FFF2-40B4-BE49-F238E27FC236}">
                  <a16:creationId xmlns:a16="http://schemas.microsoft.com/office/drawing/2014/main" id="{57E27AC1-EF4F-485C-8443-1422C56EA7C6}"/>
                </a:ext>
              </a:extLst>
            </p:cNvPr>
            <p:cNvGrpSpPr/>
            <p:nvPr/>
          </p:nvGrpSpPr>
          <p:grpSpPr>
            <a:xfrm>
              <a:off x="5308646" y="2285442"/>
              <a:ext cx="471648" cy="472390"/>
              <a:chOff x="4011823" y="1390650"/>
              <a:chExt cx="1064394" cy="1066068"/>
            </a:xfrm>
          </p:grpSpPr>
          <p:sp>
            <p:nvSpPr>
              <p:cNvPr id="34" name="íšliḋé">
                <a:extLst>
                  <a:ext uri="{FF2B5EF4-FFF2-40B4-BE49-F238E27FC236}">
                    <a16:creationId xmlns:a16="http://schemas.microsoft.com/office/drawing/2014/main" id="{456B5FCA-8D2F-4E46-8DC3-00713562EEC3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ísḻïďê">
                <a:extLst>
                  <a:ext uri="{FF2B5EF4-FFF2-40B4-BE49-F238E27FC236}">
                    <a16:creationId xmlns:a16="http://schemas.microsoft.com/office/drawing/2014/main" id="{709E2788-0DAB-41A2-A2B8-8995F4F5ED1C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" name="íş1ïdé">
              <a:extLst>
                <a:ext uri="{FF2B5EF4-FFF2-40B4-BE49-F238E27FC236}">
                  <a16:creationId xmlns:a16="http://schemas.microsoft.com/office/drawing/2014/main" id="{64C84795-E45A-40A0-B357-692873211301}"/>
                </a:ext>
              </a:extLst>
            </p:cNvPr>
            <p:cNvGrpSpPr/>
            <p:nvPr/>
          </p:nvGrpSpPr>
          <p:grpSpPr>
            <a:xfrm>
              <a:off x="6096000" y="4380994"/>
              <a:ext cx="471648" cy="472390"/>
              <a:chOff x="4011823" y="1390650"/>
              <a:chExt cx="1064394" cy="1066068"/>
            </a:xfrm>
          </p:grpSpPr>
          <p:sp>
            <p:nvSpPr>
              <p:cNvPr id="32" name="iṡ1ïďè">
                <a:extLst>
                  <a:ext uri="{FF2B5EF4-FFF2-40B4-BE49-F238E27FC236}">
                    <a16:creationId xmlns:a16="http://schemas.microsoft.com/office/drawing/2014/main" id="{D3F61159-FB96-4730-8906-DEE105ED0497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iSľídê">
                <a:extLst>
                  <a:ext uri="{FF2B5EF4-FFF2-40B4-BE49-F238E27FC236}">
                    <a16:creationId xmlns:a16="http://schemas.microsoft.com/office/drawing/2014/main" id="{03CFDAC2-5DBB-4C5D-AC46-989BD0A56054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5" name="îŝ1îḑe">
              <a:extLst>
                <a:ext uri="{FF2B5EF4-FFF2-40B4-BE49-F238E27FC236}">
                  <a16:creationId xmlns:a16="http://schemas.microsoft.com/office/drawing/2014/main" id="{70A405D0-66A7-42F1-9307-684D44D7C2F0}"/>
                </a:ext>
              </a:extLst>
            </p:cNvPr>
            <p:cNvGrpSpPr/>
            <p:nvPr/>
          </p:nvGrpSpPr>
          <p:grpSpPr>
            <a:xfrm>
              <a:off x="6904955" y="2285442"/>
              <a:ext cx="471648" cy="472390"/>
              <a:chOff x="4011823" y="1390650"/>
              <a:chExt cx="1064394" cy="1066068"/>
            </a:xfrm>
          </p:grpSpPr>
          <p:sp>
            <p:nvSpPr>
              <p:cNvPr id="30" name="iṧľîďé">
                <a:extLst>
                  <a:ext uri="{FF2B5EF4-FFF2-40B4-BE49-F238E27FC236}">
                    <a16:creationId xmlns:a16="http://schemas.microsoft.com/office/drawing/2014/main" id="{7B9A1A86-A158-4EB5-B9A2-8E08D2430775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iśḷíḍé">
                <a:extLst>
                  <a:ext uri="{FF2B5EF4-FFF2-40B4-BE49-F238E27FC236}">
                    <a16:creationId xmlns:a16="http://schemas.microsoft.com/office/drawing/2014/main" id="{A5C4BF2A-155F-46E8-8351-D3B0A7CC1363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îṥḷïḋe">
              <a:extLst>
                <a:ext uri="{FF2B5EF4-FFF2-40B4-BE49-F238E27FC236}">
                  <a16:creationId xmlns:a16="http://schemas.microsoft.com/office/drawing/2014/main" id="{2FA2DD4B-9B14-43D5-898C-2E2EED7DB357}"/>
                </a:ext>
              </a:extLst>
            </p:cNvPr>
            <p:cNvSpPr/>
            <p:nvPr/>
          </p:nvSpPr>
          <p:spPr bwMode="auto">
            <a:xfrm>
              <a:off x="4421522" y="3201487"/>
              <a:ext cx="906344" cy="735852"/>
            </a:xfrm>
            <a:custGeom>
              <a:avLst/>
              <a:gdLst>
                <a:gd name="T0" fmla="*/ 331 w 412"/>
                <a:gd name="T1" fmla="*/ 20 h 335"/>
                <a:gd name="T2" fmla="*/ 330 w 412"/>
                <a:gd name="T3" fmla="*/ 0 h 335"/>
                <a:gd name="T4" fmla="*/ 207 w 412"/>
                <a:gd name="T5" fmla="*/ 0 h 335"/>
                <a:gd name="T6" fmla="*/ 207 w 412"/>
                <a:gd name="T7" fmla="*/ 0 h 335"/>
                <a:gd name="T8" fmla="*/ 206 w 412"/>
                <a:gd name="T9" fmla="*/ 0 h 335"/>
                <a:gd name="T10" fmla="*/ 206 w 412"/>
                <a:gd name="T11" fmla="*/ 0 h 335"/>
                <a:gd name="T12" fmla="*/ 206 w 412"/>
                <a:gd name="T13" fmla="*/ 0 h 335"/>
                <a:gd name="T14" fmla="*/ 82 w 412"/>
                <a:gd name="T15" fmla="*/ 0 h 335"/>
                <a:gd name="T16" fmla="*/ 82 w 412"/>
                <a:gd name="T17" fmla="*/ 20 h 335"/>
                <a:gd name="T18" fmla="*/ 0 w 412"/>
                <a:gd name="T19" fmla="*/ 20 h 335"/>
                <a:gd name="T20" fmla="*/ 0 w 412"/>
                <a:gd name="T21" fmla="*/ 34 h 335"/>
                <a:gd name="T22" fmla="*/ 45 w 412"/>
                <a:gd name="T23" fmla="*/ 149 h 335"/>
                <a:gd name="T24" fmla="*/ 115 w 412"/>
                <a:gd name="T25" fmla="*/ 174 h 335"/>
                <a:gd name="T26" fmla="*/ 128 w 412"/>
                <a:gd name="T27" fmla="*/ 174 h 335"/>
                <a:gd name="T28" fmla="*/ 182 w 412"/>
                <a:gd name="T29" fmla="*/ 218 h 335"/>
                <a:gd name="T30" fmla="*/ 182 w 412"/>
                <a:gd name="T31" fmla="*/ 277 h 335"/>
                <a:gd name="T32" fmla="*/ 122 w 412"/>
                <a:gd name="T33" fmla="*/ 277 h 335"/>
                <a:gd name="T34" fmla="*/ 122 w 412"/>
                <a:gd name="T35" fmla="*/ 314 h 335"/>
                <a:gd name="T36" fmla="*/ 102 w 412"/>
                <a:gd name="T37" fmla="*/ 314 h 335"/>
                <a:gd name="T38" fmla="*/ 102 w 412"/>
                <a:gd name="T39" fmla="*/ 335 h 335"/>
                <a:gd name="T40" fmla="*/ 206 w 412"/>
                <a:gd name="T41" fmla="*/ 335 h 335"/>
                <a:gd name="T42" fmla="*/ 207 w 412"/>
                <a:gd name="T43" fmla="*/ 335 h 335"/>
                <a:gd name="T44" fmla="*/ 310 w 412"/>
                <a:gd name="T45" fmla="*/ 335 h 335"/>
                <a:gd name="T46" fmla="*/ 310 w 412"/>
                <a:gd name="T47" fmla="*/ 314 h 335"/>
                <a:gd name="T48" fmla="*/ 290 w 412"/>
                <a:gd name="T49" fmla="*/ 314 h 335"/>
                <a:gd name="T50" fmla="*/ 290 w 412"/>
                <a:gd name="T51" fmla="*/ 277 h 335"/>
                <a:gd name="T52" fmla="*/ 231 w 412"/>
                <a:gd name="T53" fmla="*/ 277 h 335"/>
                <a:gd name="T54" fmla="*/ 231 w 412"/>
                <a:gd name="T55" fmla="*/ 218 h 335"/>
                <a:gd name="T56" fmla="*/ 285 w 412"/>
                <a:gd name="T57" fmla="*/ 174 h 335"/>
                <a:gd name="T58" fmla="*/ 297 w 412"/>
                <a:gd name="T59" fmla="*/ 174 h 335"/>
                <a:gd name="T60" fmla="*/ 367 w 412"/>
                <a:gd name="T61" fmla="*/ 149 h 335"/>
                <a:gd name="T62" fmla="*/ 412 w 412"/>
                <a:gd name="T63" fmla="*/ 34 h 335"/>
                <a:gd name="T64" fmla="*/ 412 w 412"/>
                <a:gd name="T65" fmla="*/ 20 h 335"/>
                <a:gd name="T66" fmla="*/ 331 w 412"/>
                <a:gd name="T67" fmla="*/ 20 h 335"/>
                <a:gd name="T68" fmla="*/ 63 w 412"/>
                <a:gd name="T69" fmla="*/ 129 h 335"/>
                <a:gd name="T70" fmla="*/ 28 w 412"/>
                <a:gd name="T71" fmla="*/ 47 h 335"/>
                <a:gd name="T72" fmla="*/ 83 w 412"/>
                <a:gd name="T73" fmla="*/ 47 h 335"/>
                <a:gd name="T74" fmla="*/ 104 w 412"/>
                <a:gd name="T75" fmla="*/ 132 h 335"/>
                <a:gd name="T76" fmla="*/ 111 w 412"/>
                <a:gd name="T77" fmla="*/ 147 h 335"/>
                <a:gd name="T78" fmla="*/ 63 w 412"/>
                <a:gd name="T79" fmla="*/ 129 h 335"/>
                <a:gd name="T80" fmla="*/ 349 w 412"/>
                <a:gd name="T81" fmla="*/ 129 h 335"/>
                <a:gd name="T82" fmla="*/ 301 w 412"/>
                <a:gd name="T83" fmla="*/ 147 h 335"/>
                <a:gd name="T84" fmla="*/ 308 w 412"/>
                <a:gd name="T85" fmla="*/ 132 h 335"/>
                <a:gd name="T86" fmla="*/ 329 w 412"/>
                <a:gd name="T87" fmla="*/ 47 h 335"/>
                <a:gd name="T88" fmla="*/ 384 w 412"/>
                <a:gd name="T89" fmla="*/ 47 h 335"/>
                <a:gd name="T90" fmla="*/ 349 w 412"/>
                <a:gd name="T91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" h="335">
                  <a:moveTo>
                    <a:pt x="331" y="20"/>
                  </a:moveTo>
                  <a:cubicBezTo>
                    <a:pt x="331" y="8"/>
                    <a:pt x="330" y="0"/>
                    <a:pt x="330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82" y="0"/>
                  </a:lnTo>
                  <a:cubicBezTo>
                    <a:pt x="82" y="0"/>
                    <a:pt x="82" y="8"/>
                    <a:pt x="82" y="20"/>
                  </a:cubicBezTo>
                  <a:lnTo>
                    <a:pt x="0" y="20"/>
                  </a:lnTo>
                  <a:lnTo>
                    <a:pt x="0" y="34"/>
                  </a:lnTo>
                  <a:cubicBezTo>
                    <a:pt x="0" y="37"/>
                    <a:pt x="1" y="110"/>
                    <a:pt x="45" y="149"/>
                  </a:cubicBezTo>
                  <a:cubicBezTo>
                    <a:pt x="64" y="166"/>
                    <a:pt x="87" y="174"/>
                    <a:pt x="115" y="174"/>
                  </a:cubicBezTo>
                  <a:cubicBezTo>
                    <a:pt x="119" y="174"/>
                    <a:pt x="123" y="174"/>
                    <a:pt x="128" y="174"/>
                  </a:cubicBezTo>
                  <a:cubicBezTo>
                    <a:pt x="143" y="195"/>
                    <a:pt x="161" y="210"/>
                    <a:pt x="182" y="218"/>
                  </a:cubicBezTo>
                  <a:lnTo>
                    <a:pt x="182" y="277"/>
                  </a:lnTo>
                  <a:lnTo>
                    <a:pt x="122" y="277"/>
                  </a:lnTo>
                  <a:lnTo>
                    <a:pt x="122" y="314"/>
                  </a:lnTo>
                  <a:lnTo>
                    <a:pt x="102" y="314"/>
                  </a:lnTo>
                  <a:lnTo>
                    <a:pt x="102" y="335"/>
                  </a:lnTo>
                  <a:lnTo>
                    <a:pt x="206" y="335"/>
                  </a:lnTo>
                  <a:lnTo>
                    <a:pt x="207" y="335"/>
                  </a:lnTo>
                  <a:lnTo>
                    <a:pt x="310" y="335"/>
                  </a:lnTo>
                  <a:lnTo>
                    <a:pt x="310" y="314"/>
                  </a:lnTo>
                  <a:lnTo>
                    <a:pt x="290" y="314"/>
                  </a:lnTo>
                  <a:lnTo>
                    <a:pt x="290" y="277"/>
                  </a:lnTo>
                  <a:lnTo>
                    <a:pt x="231" y="277"/>
                  </a:lnTo>
                  <a:lnTo>
                    <a:pt x="231" y="218"/>
                  </a:lnTo>
                  <a:cubicBezTo>
                    <a:pt x="251" y="210"/>
                    <a:pt x="269" y="195"/>
                    <a:pt x="285" y="174"/>
                  </a:cubicBezTo>
                  <a:cubicBezTo>
                    <a:pt x="289" y="174"/>
                    <a:pt x="293" y="174"/>
                    <a:pt x="297" y="174"/>
                  </a:cubicBezTo>
                  <a:cubicBezTo>
                    <a:pt x="325" y="174"/>
                    <a:pt x="348" y="166"/>
                    <a:pt x="367" y="149"/>
                  </a:cubicBezTo>
                  <a:cubicBezTo>
                    <a:pt x="412" y="110"/>
                    <a:pt x="412" y="37"/>
                    <a:pt x="412" y="34"/>
                  </a:cubicBezTo>
                  <a:lnTo>
                    <a:pt x="412" y="20"/>
                  </a:lnTo>
                  <a:lnTo>
                    <a:pt x="331" y="20"/>
                  </a:lnTo>
                  <a:close/>
                  <a:moveTo>
                    <a:pt x="63" y="129"/>
                  </a:moveTo>
                  <a:cubicBezTo>
                    <a:pt x="38" y="107"/>
                    <a:pt x="30" y="68"/>
                    <a:pt x="28" y="47"/>
                  </a:cubicBezTo>
                  <a:lnTo>
                    <a:pt x="83" y="47"/>
                  </a:lnTo>
                  <a:cubicBezTo>
                    <a:pt x="86" y="73"/>
                    <a:pt x="91" y="105"/>
                    <a:pt x="104" y="132"/>
                  </a:cubicBezTo>
                  <a:cubicBezTo>
                    <a:pt x="106" y="138"/>
                    <a:pt x="109" y="142"/>
                    <a:pt x="111" y="147"/>
                  </a:cubicBezTo>
                  <a:cubicBezTo>
                    <a:pt x="92" y="146"/>
                    <a:pt x="76" y="140"/>
                    <a:pt x="63" y="129"/>
                  </a:cubicBezTo>
                  <a:close/>
                  <a:moveTo>
                    <a:pt x="349" y="129"/>
                  </a:moveTo>
                  <a:cubicBezTo>
                    <a:pt x="336" y="141"/>
                    <a:pt x="320" y="146"/>
                    <a:pt x="301" y="147"/>
                  </a:cubicBezTo>
                  <a:cubicBezTo>
                    <a:pt x="304" y="142"/>
                    <a:pt x="306" y="138"/>
                    <a:pt x="308" y="132"/>
                  </a:cubicBezTo>
                  <a:cubicBezTo>
                    <a:pt x="321" y="105"/>
                    <a:pt x="327" y="73"/>
                    <a:pt x="329" y="47"/>
                  </a:cubicBezTo>
                  <a:lnTo>
                    <a:pt x="384" y="47"/>
                  </a:lnTo>
                  <a:cubicBezTo>
                    <a:pt x="382" y="68"/>
                    <a:pt x="375" y="107"/>
                    <a:pt x="349" y="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íṡļidê">
              <a:extLst>
                <a:ext uri="{FF2B5EF4-FFF2-40B4-BE49-F238E27FC236}">
                  <a16:creationId xmlns:a16="http://schemas.microsoft.com/office/drawing/2014/main" id="{94EB8BE0-6F07-4921-907F-273014F737CE}"/>
                </a:ext>
              </a:extLst>
            </p:cNvPr>
            <p:cNvSpPr txBox="1"/>
            <p:nvPr/>
          </p:nvSpPr>
          <p:spPr bwMode="auto">
            <a:xfrm>
              <a:off x="670299" y="2987194"/>
              <a:ext cx="292973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初始化</a:t>
              </a:r>
              <a:endParaRPr lang="en-US" altLang="zh-CN" sz="2000" b="1" dirty="0"/>
            </a:p>
          </p:txBody>
        </p:sp>
        <p:sp>
          <p:nvSpPr>
            <p:cNvPr id="18" name="iṥ1îde">
              <a:extLst>
                <a:ext uri="{FF2B5EF4-FFF2-40B4-BE49-F238E27FC236}">
                  <a16:creationId xmlns:a16="http://schemas.microsoft.com/office/drawing/2014/main" id="{6FFF29CC-C2CB-4C3D-B047-7942357CEC88}"/>
                </a:ext>
              </a:extLst>
            </p:cNvPr>
            <p:cNvSpPr/>
            <p:nvPr/>
          </p:nvSpPr>
          <p:spPr bwMode="auto">
            <a:xfrm>
              <a:off x="670299" y="3429000"/>
              <a:ext cx="2929738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设定粒子的初始位置、初始方向、生存时间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初始化</a:t>
              </a:r>
              <a:r>
                <a:rPr lang="en-US" altLang="zh-CN" sz="1100" dirty="0"/>
                <a:t>VAOVBOEBO</a:t>
              </a:r>
              <a:r>
                <a:rPr lang="zh-CN" altLang="en-US" sz="1100" dirty="0"/>
                <a:t>，模型传入内存</a:t>
              </a:r>
              <a:endParaRPr lang="en-US" altLang="zh-CN" sz="1100" dirty="0"/>
            </a:p>
          </p:txBody>
        </p:sp>
        <p:sp>
          <p:nvSpPr>
            <p:cNvPr id="19" name="íSḷíḓé">
              <a:extLst>
                <a:ext uri="{FF2B5EF4-FFF2-40B4-BE49-F238E27FC236}">
                  <a16:creationId xmlns:a16="http://schemas.microsoft.com/office/drawing/2014/main" id="{47D74C60-7D5C-42B9-8F98-CF2560C552DD}"/>
                </a:ext>
              </a:extLst>
            </p:cNvPr>
            <p:cNvSpPr txBox="1"/>
            <p:nvPr/>
          </p:nvSpPr>
          <p:spPr bwMode="auto">
            <a:xfrm>
              <a:off x="8540363" y="2987194"/>
              <a:ext cx="29869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重生</a:t>
              </a:r>
              <a:endParaRPr lang="en-US" altLang="zh-CN" sz="2000" b="1" dirty="0"/>
            </a:p>
          </p:txBody>
        </p:sp>
        <p:sp>
          <p:nvSpPr>
            <p:cNvPr id="20" name="iṥ1iḑé">
              <a:extLst>
                <a:ext uri="{FF2B5EF4-FFF2-40B4-BE49-F238E27FC236}">
                  <a16:creationId xmlns:a16="http://schemas.microsoft.com/office/drawing/2014/main" id="{2D0064D6-10DE-49C3-AFD4-6E79E0173ADB}"/>
                </a:ext>
              </a:extLst>
            </p:cNvPr>
            <p:cNvSpPr/>
            <p:nvPr/>
          </p:nvSpPr>
          <p:spPr bwMode="auto">
            <a:xfrm>
              <a:off x="8540363" y="3429000"/>
              <a:ext cx="2986926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重生类似工厂模式，可以降低对</a:t>
              </a:r>
              <a:r>
                <a:rPr lang="en-US" altLang="zh-CN" sz="1100" dirty="0"/>
                <a:t>IO</a:t>
              </a:r>
              <a:r>
                <a:rPr lang="zh-CN" altLang="en-US" sz="1100" dirty="0"/>
                <a:t>的开销</a:t>
              </a: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通过模块化可以复用初始化的部分代码</a:t>
              </a:r>
              <a:endParaRPr lang="en-US" altLang="zh-CN" sz="1100" dirty="0"/>
            </a:p>
          </p:txBody>
        </p:sp>
        <p:grpSp>
          <p:nvGrpSpPr>
            <p:cNvPr id="21" name="íṥļîďe">
              <a:extLst>
                <a:ext uri="{FF2B5EF4-FFF2-40B4-BE49-F238E27FC236}">
                  <a16:creationId xmlns:a16="http://schemas.microsoft.com/office/drawing/2014/main" id="{8C588573-61CB-453F-A5F3-EE8949A63EF9}"/>
                </a:ext>
              </a:extLst>
            </p:cNvPr>
            <p:cNvGrpSpPr/>
            <p:nvPr/>
          </p:nvGrpSpPr>
          <p:grpSpPr>
            <a:xfrm>
              <a:off x="3302082" y="1237897"/>
              <a:ext cx="2191516" cy="1104745"/>
              <a:chOff x="666932" y="4425289"/>
              <a:chExt cx="1112098" cy="1104745"/>
            </a:xfrm>
          </p:grpSpPr>
          <p:sp>
            <p:nvSpPr>
              <p:cNvPr id="28" name="iṣ1îḋè">
                <a:extLst>
                  <a:ext uri="{FF2B5EF4-FFF2-40B4-BE49-F238E27FC236}">
                    <a16:creationId xmlns:a16="http://schemas.microsoft.com/office/drawing/2014/main" id="{8B163C47-8CB4-419B-ADAD-CB6AADAEF0F4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动力学刷新</a:t>
                </a:r>
                <a:endParaRPr lang="en-US" altLang="zh-CN" sz="2000" b="1" dirty="0"/>
              </a:p>
            </p:txBody>
          </p:sp>
          <p:sp>
            <p:nvSpPr>
              <p:cNvPr id="29" name="íṡḷíďê">
                <a:extLst>
                  <a:ext uri="{FF2B5EF4-FFF2-40B4-BE49-F238E27FC236}">
                    <a16:creationId xmlns:a16="http://schemas.microsoft.com/office/drawing/2014/main" id="{9D60C3F9-3B19-40A5-9377-6D813BB0B23F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利用动力学方程计算出粒子的运动轨迹和物理属性</a:t>
                </a:r>
                <a:endParaRPr lang="en-US" altLang="zh-CN" sz="1100" dirty="0"/>
              </a:p>
            </p:txBody>
          </p:sp>
        </p:grpSp>
        <p:grpSp>
          <p:nvGrpSpPr>
            <p:cNvPr id="22" name="îsļiḍé">
              <a:extLst>
                <a:ext uri="{FF2B5EF4-FFF2-40B4-BE49-F238E27FC236}">
                  <a16:creationId xmlns:a16="http://schemas.microsoft.com/office/drawing/2014/main" id="{7490D694-17A8-45AB-8410-1058E06FA1E6}"/>
                </a:ext>
              </a:extLst>
            </p:cNvPr>
            <p:cNvGrpSpPr/>
            <p:nvPr/>
          </p:nvGrpSpPr>
          <p:grpSpPr>
            <a:xfrm>
              <a:off x="7322570" y="1237897"/>
              <a:ext cx="2191516" cy="1104745"/>
              <a:chOff x="666932" y="4425289"/>
              <a:chExt cx="1112098" cy="1104745"/>
            </a:xfrm>
          </p:grpSpPr>
          <p:sp>
            <p:nvSpPr>
              <p:cNvPr id="26" name="isḷíḍè">
                <a:extLst>
                  <a:ext uri="{FF2B5EF4-FFF2-40B4-BE49-F238E27FC236}">
                    <a16:creationId xmlns:a16="http://schemas.microsoft.com/office/drawing/2014/main" id="{C9B93CEF-8D30-4AA4-91DE-4B14D5E500BF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死亡</a:t>
                </a:r>
                <a:endParaRPr lang="en-US" altLang="zh-CN" sz="2000" b="1" dirty="0"/>
              </a:p>
            </p:txBody>
          </p:sp>
          <p:sp>
            <p:nvSpPr>
              <p:cNvPr id="27" name="îṥlîdè">
                <a:extLst>
                  <a:ext uri="{FF2B5EF4-FFF2-40B4-BE49-F238E27FC236}">
                    <a16:creationId xmlns:a16="http://schemas.microsoft.com/office/drawing/2014/main" id="{299F49EA-6C3F-40A5-9567-61A5B31E10ED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生命为</a:t>
                </a:r>
                <a:r>
                  <a:rPr lang="en-US" altLang="zh-CN" sz="1100" dirty="0"/>
                  <a:t>0</a:t>
                </a:r>
                <a:r>
                  <a:rPr lang="zh-CN" altLang="en-US" sz="1100" dirty="0"/>
                  <a:t>时进入回收池，等待回收</a:t>
                </a:r>
                <a:endParaRPr lang="en-US" altLang="zh-CN" sz="1100" dirty="0"/>
              </a:p>
            </p:txBody>
          </p:sp>
        </p:grpSp>
        <p:grpSp>
          <p:nvGrpSpPr>
            <p:cNvPr id="23" name="i$1íḍê">
              <a:extLst>
                <a:ext uri="{FF2B5EF4-FFF2-40B4-BE49-F238E27FC236}">
                  <a16:creationId xmlns:a16="http://schemas.microsoft.com/office/drawing/2014/main" id="{B285F332-1451-4AD1-B973-821EC1128B42}"/>
                </a:ext>
              </a:extLst>
            </p:cNvPr>
            <p:cNvGrpSpPr/>
            <p:nvPr/>
          </p:nvGrpSpPr>
          <p:grpSpPr>
            <a:xfrm>
              <a:off x="6206573" y="5019480"/>
              <a:ext cx="2191516" cy="1104745"/>
              <a:chOff x="666932" y="4425289"/>
              <a:chExt cx="1112098" cy="1104745"/>
            </a:xfrm>
          </p:grpSpPr>
          <p:sp>
            <p:nvSpPr>
              <p:cNvPr id="24" name="ï$ḷíḓé">
                <a:extLst>
                  <a:ext uri="{FF2B5EF4-FFF2-40B4-BE49-F238E27FC236}">
                    <a16:creationId xmlns:a16="http://schemas.microsoft.com/office/drawing/2014/main" id="{649E5741-FF66-42D6-BA6F-8BDF8FFEE67F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绘制</a:t>
                </a:r>
                <a:endParaRPr lang="en-US" altLang="zh-CN" sz="2000" b="1" dirty="0"/>
              </a:p>
            </p:txBody>
          </p:sp>
          <p:sp>
            <p:nvSpPr>
              <p:cNvPr id="25" name="ïśḷïdè">
                <a:extLst>
                  <a:ext uri="{FF2B5EF4-FFF2-40B4-BE49-F238E27FC236}">
                    <a16:creationId xmlns:a16="http://schemas.microsoft.com/office/drawing/2014/main" id="{BDE670A6-4763-40D8-91E1-94244A73F61E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调用模型绘制的接口，绘制出每一个粒子</a:t>
                </a:r>
                <a:endParaRPr lang="en-US" altLang="zh-CN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707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三种不同粒子效果的实现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804eedb3-8c42-4950-a565-5ea0b56200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A75AA51-6A55-431C-8427-81A1B8422F2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130300"/>
            <a:ext cx="10831620" cy="5016500"/>
            <a:chOff x="687280" y="1130300"/>
            <a:chExt cx="10831620" cy="5016500"/>
          </a:xfrm>
        </p:grpSpPr>
        <p:grpSp>
          <p:nvGrpSpPr>
            <p:cNvPr id="6" name="i$ļiḋê">
              <a:extLst>
                <a:ext uri="{FF2B5EF4-FFF2-40B4-BE49-F238E27FC236}">
                  <a16:creationId xmlns:a16="http://schemas.microsoft.com/office/drawing/2014/main" id="{59AAF05E-0E2B-4E75-9D08-C565B61E8182}"/>
                </a:ext>
              </a:extLst>
            </p:cNvPr>
            <p:cNvGrpSpPr/>
            <p:nvPr/>
          </p:nvGrpSpPr>
          <p:grpSpPr>
            <a:xfrm>
              <a:off x="4547470" y="2437883"/>
              <a:ext cx="3097061" cy="2825308"/>
              <a:chOff x="1088828" y="2165990"/>
              <a:chExt cx="4457368" cy="4066252"/>
            </a:xfrm>
          </p:grpSpPr>
          <p:sp>
            <p:nvSpPr>
              <p:cNvPr id="31" name="iṥľïḑe">
                <a:extLst>
                  <a:ext uri="{FF2B5EF4-FFF2-40B4-BE49-F238E27FC236}">
                    <a16:creationId xmlns:a16="http://schemas.microsoft.com/office/drawing/2014/main" id="{398A2F3D-68FB-4D09-A3D9-28C56B30483F}"/>
                  </a:ext>
                </a:extLst>
              </p:cNvPr>
              <p:cNvSpPr/>
              <p:nvPr/>
            </p:nvSpPr>
            <p:spPr>
              <a:xfrm>
                <a:off x="2754870" y="2165990"/>
                <a:ext cx="1405973" cy="1586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458" extrusionOk="0">
                    <a:moveTo>
                      <a:pt x="14768" y="0"/>
                    </a:moveTo>
                    <a:cubicBezTo>
                      <a:pt x="11682" y="279"/>
                      <a:pt x="8751" y="1325"/>
                      <a:pt x="6316" y="3018"/>
                    </a:cubicBezTo>
                    <a:cubicBezTo>
                      <a:pt x="3974" y="4646"/>
                      <a:pt x="2184" y="6809"/>
                      <a:pt x="1141" y="9271"/>
                    </a:cubicBezTo>
                    <a:cubicBezTo>
                      <a:pt x="2104" y="9290"/>
                      <a:pt x="2984" y="9759"/>
                      <a:pt x="3451" y="10501"/>
                    </a:cubicBezTo>
                    <a:cubicBezTo>
                      <a:pt x="4024" y="11411"/>
                      <a:pt x="3878" y="12542"/>
                      <a:pt x="3086" y="13315"/>
                    </a:cubicBezTo>
                    <a:lnTo>
                      <a:pt x="0" y="15442"/>
                    </a:lnTo>
                    <a:lnTo>
                      <a:pt x="4923" y="15200"/>
                    </a:lnTo>
                    <a:cubicBezTo>
                      <a:pt x="5306" y="15206"/>
                      <a:pt x="5677" y="15267"/>
                      <a:pt x="6024" y="15374"/>
                    </a:cubicBezTo>
                    <a:cubicBezTo>
                      <a:pt x="6371" y="15481"/>
                      <a:pt x="6711" y="15640"/>
                      <a:pt x="6954" y="15902"/>
                    </a:cubicBezTo>
                    <a:cubicBezTo>
                      <a:pt x="7352" y="16332"/>
                      <a:pt x="7393" y="16938"/>
                      <a:pt x="7056" y="17405"/>
                    </a:cubicBezTo>
                    <a:cubicBezTo>
                      <a:pt x="6814" y="17687"/>
                      <a:pt x="6637" y="18007"/>
                      <a:pt x="6534" y="18348"/>
                    </a:cubicBezTo>
                    <a:cubicBezTo>
                      <a:pt x="6441" y="18655"/>
                      <a:pt x="6409" y="18974"/>
                      <a:pt x="6440" y="19291"/>
                    </a:cubicBezTo>
                    <a:cubicBezTo>
                      <a:pt x="6624" y="20412"/>
                      <a:pt x="7633" y="21288"/>
                      <a:pt x="8908" y="21436"/>
                    </a:cubicBezTo>
                    <a:cubicBezTo>
                      <a:pt x="10328" y="21600"/>
                      <a:pt x="11673" y="20831"/>
                      <a:pt x="12079" y="19622"/>
                    </a:cubicBezTo>
                    <a:cubicBezTo>
                      <a:pt x="12197" y="19191"/>
                      <a:pt x="12191" y="18740"/>
                      <a:pt x="12062" y="18311"/>
                    </a:cubicBezTo>
                    <a:cubicBezTo>
                      <a:pt x="11962" y="17978"/>
                      <a:pt x="11789" y="17666"/>
                      <a:pt x="11554" y="17390"/>
                    </a:cubicBezTo>
                    <a:cubicBezTo>
                      <a:pt x="11216" y="16965"/>
                      <a:pt x="11162" y="16414"/>
                      <a:pt x="11412" y="15944"/>
                    </a:cubicBezTo>
                    <a:cubicBezTo>
                      <a:pt x="11706" y="15392"/>
                      <a:pt x="12355" y="15058"/>
                      <a:pt x="13045" y="15102"/>
                    </a:cubicBezTo>
                    <a:lnTo>
                      <a:pt x="15810" y="15677"/>
                    </a:lnTo>
                    <a:lnTo>
                      <a:pt x="16049" y="14612"/>
                    </a:lnTo>
                    <a:cubicBezTo>
                      <a:pt x="15557" y="13797"/>
                      <a:pt x="15190" y="12927"/>
                      <a:pt x="14958" y="12027"/>
                    </a:cubicBezTo>
                    <a:cubicBezTo>
                      <a:pt x="14730" y="11140"/>
                      <a:pt x="14635" y="10231"/>
                      <a:pt x="14674" y="9322"/>
                    </a:cubicBezTo>
                    <a:cubicBezTo>
                      <a:pt x="14713" y="8979"/>
                      <a:pt x="14902" y="8663"/>
                      <a:pt x="15203" y="8441"/>
                    </a:cubicBezTo>
                    <a:cubicBezTo>
                      <a:pt x="15695" y="8077"/>
                      <a:pt x="16391" y="8018"/>
                      <a:pt x="16954" y="8292"/>
                    </a:cubicBezTo>
                    <a:cubicBezTo>
                      <a:pt x="17187" y="8445"/>
                      <a:pt x="17436" y="8578"/>
                      <a:pt x="17696" y="8690"/>
                    </a:cubicBezTo>
                    <a:cubicBezTo>
                      <a:pt x="17915" y="8785"/>
                      <a:pt x="18143" y="8864"/>
                      <a:pt x="18380" y="8912"/>
                    </a:cubicBezTo>
                    <a:cubicBezTo>
                      <a:pt x="18952" y="9030"/>
                      <a:pt x="19554" y="8967"/>
                      <a:pt x="20079" y="8734"/>
                    </a:cubicBezTo>
                    <a:cubicBezTo>
                      <a:pt x="21011" y="8266"/>
                      <a:pt x="21589" y="7396"/>
                      <a:pt x="21595" y="6452"/>
                    </a:cubicBezTo>
                    <a:cubicBezTo>
                      <a:pt x="21600" y="5680"/>
                      <a:pt x="21217" y="4947"/>
                      <a:pt x="20548" y="4448"/>
                    </a:cubicBezTo>
                    <a:cubicBezTo>
                      <a:pt x="20044" y="4129"/>
                      <a:pt x="19435" y="3967"/>
                      <a:pt x="18815" y="3986"/>
                    </a:cubicBezTo>
                    <a:cubicBezTo>
                      <a:pt x="18253" y="4004"/>
                      <a:pt x="17711" y="4171"/>
                      <a:pt x="17260" y="4465"/>
                    </a:cubicBezTo>
                    <a:cubicBezTo>
                      <a:pt x="16658" y="4811"/>
                      <a:pt x="15876" y="4793"/>
                      <a:pt x="15297" y="4418"/>
                    </a:cubicBezTo>
                    <a:cubicBezTo>
                      <a:pt x="14878" y="4147"/>
                      <a:pt x="14626" y="3721"/>
                      <a:pt x="14614" y="3264"/>
                    </a:cubicBezTo>
                    <a:lnTo>
                      <a:pt x="1476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2" name="íS1iḍé">
                <a:extLst>
                  <a:ext uri="{FF2B5EF4-FFF2-40B4-BE49-F238E27FC236}">
                    <a16:creationId xmlns:a16="http://schemas.microsoft.com/office/drawing/2014/main" id="{DCD6248B-3C84-4C08-B031-09DF71E1A61D}"/>
                  </a:ext>
                </a:extLst>
              </p:cNvPr>
              <p:cNvSpPr/>
              <p:nvPr/>
            </p:nvSpPr>
            <p:spPr>
              <a:xfrm>
                <a:off x="4110125" y="5254924"/>
                <a:ext cx="637136" cy="704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8603"/>
                    </a:lnTo>
                    <a:lnTo>
                      <a:pt x="3317" y="21600"/>
                    </a:lnTo>
                    <a:lnTo>
                      <a:pt x="18095" y="21600"/>
                    </a:lnTo>
                    <a:lnTo>
                      <a:pt x="21600" y="18432"/>
                    </a:lnTo>
                    <a:lnTo>
                      <a:pt x="2160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iṩľíďè">
                <a:extLst>
                  <a:ext uri="{FF2B5EF4-FFF2-40B4-BE49-F238E27FC236}">
                    <a16:creationId xmlns:a16="http://schemas.microsoft.com/office/drawing/2014/main" id="{3EC73DEB-A320-420A-BAFE-9EB74A084E89}"/>
                  </a:ext>
                </a:extLst>
              </p:cNvPr>
              <p:cNvSpPr/>
              <p:nvPr/>
            </p:nvSpPr>
            <p:spPr>
              <a:xfrm>
                <a:off x="3978266" y="5010187"/>
                <a:ext cx="915351" cy="291882"/>
              </a:xfrm>
              <a:prstGeom prst="roundRect">
                <a:avLst>
                  <a:gd name="adj" fmla="val 3591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34" name="îṥḷîḋé">
                <a:extLst>
                  <a:ext uri="{FF2B5EF4-FFF2-40B4-BE49-F238E27FC236}">
                    <a16:creationId xmlns:a16="http://schemas.microsoft.com/office/drawing/2014/main" id="{1C384539-1C07-4271-A182-D272F399E873}"/>
                  </a:ext>
                </a:extLst>
              </p:cNvPr>
              <p:cNvSpPr/>
              <p:nvPr/>
            </p:nvSpPr>
            <p:spPr>
              <a:xfrm>
                <a:off x="1610490" y="2269332"/>
                <a:ext cx="889593" cy="889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5" name="išliḍe">
                <a:extLst>
                  <a:ext uri="{FF2B5EF4-FFF2-40B4-BE49-F238E27FC236}">
                    <a16:creationId xmlns:a16="http://schemas.microsoft.com/office/drawing/2014/main" id="{F659681D-1148-4270-A30F-EB71CC067BF6}"/>
                  </a:ext>
                </a:extLst>
              </p:cNvPr>
              <p:cNvSpPr/>
              <p:nvPr/>
            </p:nvSpPr>
            <p:spPr>
              <a:xfrm>
                <a:off x="1088828" y="2852951"/>
                <a:ext cx="2320078" cy="3379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276" extrusionOk="0">
                    <a:moveTo>
                      <a:pt x="15139" y="153"/>
                    </a:moveTo>
                    <a:lnTo>
                      <a:pt x="10554" y="2666"/>
                    </a:lnTo>
                    <a:lnTo>
                      <a:pt x="8420" y="2691"/>
                    </a:lnTo>
                    <a:lnTo>
                      <a:pt x="9880" y="2576"/>
                    </a:lnTo>
                    <a:cubicBezTo>
                      <a:pt x="9292" y="2366"/>
                      <a:pt x="8640" y="2257"/>
                      <a:pt x="7977" y="2256"/>
                    </a:cubicBezTo>
                    <a:cubicBezTo>
                      <a:pt x="7299" y="2256"/>
                      <a:pt x="6632" y="2371"/>
                      <a:pt x="6033" y="2590"/>
                    </a:cubicBezTo>
                    <a:cubicBezTo>
                      <a:pt x="5847" y="2669"/>
                      <a:pt x="5686" y="2774"/>
                      <a:pt x="5559" y="2897"/>
                    </a:cubicBezTo>
                    <a:cubicBezTo>
                      <a:pt x="5268" y="3179"/>
                      <a:pt x="5183" y="3522"/>
                      <a:pt x="5134" y="3855"/>
                    </a:cubicBezTo>
                    <a:cubicBezTo>
                      <a:pt x="5083" y="4197"/>
                      <a:pt x="5069" y="4546"/>
                      <a:pt x="5094" y="4899"/>
                    </a:cubicBezTo>
                    <a:lnTo>
                      <a:pt x="5880" y="14818"/>
                    </a:lnTo>
                    <a:lnTo>
                      <a:pt x="591" y="18707"/>
                    </a:lnTo>
                    <a:cubicBezTo>
                      <a:pt x="-161" y="19253"/>
                      <a:pt x="-200" y="20099"/>
                      <a:pt x="500" y="20677"/>
                    </a:cubicBezTo>
                    <a:cubicBezTo>
                      <a:pt x="1276" y="21318"/>
                      <a:pt x="2661" y="21405"/>
                      <a:pt x="3592" y="20871"/>
                    </a:cubicBezTo>
                    <a:lnTo>
                      <a:pt x="9585" y="16419"/>
                    </a:lnTo>
                    <a:cubicBezTo>
                      <a:pt x="9810" y="16257"/>
                      <a:pt x="9989" y="16067"/>
                      <a:pt x="10111" y="15859"/>
                    </a:cubicBezTo>
                    <a:cubicBezTo>
                      <a:pt x="10235" y="15649"/>
                      <a:pt x="10300" y="15425"/>
                      <a:pt x="10302" y="15198"/>
                    </a:cubicBezTo>
                    <a:lnTo>
                      <a:pt x="10408" y="12572"/>
                    </a:lnTo>
                    <a:lnTo>
                      <a:pt x="10862" y="12365"/>
                    </a:lnTo>
                    <a:cubicBezTo>
                      <a:pt x="11063" y="12280"/>
                      <a:pt x="11241" y="12172"/>
                      <a:pt x="11387" y="12045"/>
                    </a:cubicBezTo>
                    <a:cubicBezTo>
                      <a:pt x="11527" y="11923"/>
                      <a:pt x="11636" y="11787"/>
                      <a:pt x="11710" y="11641"/>
                    </a:cubicBezTo>
                    <a:lnTo>
                      <a:pt x="12674" y="9915"/>
                    </a:lnTo>
                    <a:lnTo>
                      <a:pt x="11917" y="11736"/>
                    </a:lnTo>
                    <a:cubicBezTo>
                      <a:pt x="11847" y="11880"/>
                      <a:pt x="11742" y="12015"/>
                      <a:pt x="11605" y="12135"/>
                    </a:cubicBezTo>
                    <a:cubicBezTo>
                      <a:pt x="11462" y="12261"/>
                      <a:pt x="11287" y="12368"/>
                      <a:pt x="11089" y="12451"/>
                    </a:cubicBezTo>
                    <a:lnTo>
                      <a:pt x="10671" y="12648"/>
                    </a:lnTo>
                    <a:lnTo>
                      <a:pt x="14607" y="14752"/>
                    </a:lnTo>
                    <a:lnTo>
                      <a:pt x="16850" y="20281"/>
                    </a:lnTo>
                    <a:cubicBezTo>
                      <a:pt x="17307" y="21070"/>
                      <a:pt x="18592" y="21469"/>
                      <a:pt x="19755" y="21183"/>
                    </a:cubicBezTo>
                    <a:cubicBezTo>
                      <a:pt x="20783" y="20930"/>
                      <a:pt x="21400" y="20208"/>
                      <a:pt x="21219" y="19468"/>
                    </a:cubicBezTo>
                    <a:lnTo>
                      <a:pt x="18564" y="13517"/>
                    </a:lnTo>
                    <a:cubicBezTo>
                      <a:pt x="18484" y="13324"/>
                      <a:pt x="18361" y="13141"/>
                      <a:pt x="18198" y="12974"/>
                    </a:cubicBezTo>
                    <a:cubicBezTo>
                      <a:pt x="18060" y="12834"/>
                      <a:pt x="17897" y="12708"/>
                      <a:pt x="17711" y="12598"/>
                    </a:cubicBezTo>
                    <a:lnTo>
                      <a:pt x="12806" y="9592"/>
                    </a:lnTo>
                    <a:lnTo>
                      <a:pt x="12168" y="4943"/>
                    </a:lnTo>
                    <a:lnTo>
                      <a:pt x="12599" y="6696"/>
                    </a:lnTo>
                    <a:lnTo>
                      <a:pt x="13014" y="6844"/>
                    </a:lnTo>
                    <a:cubicBezTo>
                      <a:pt x="13142" y="6874"/>
                      <a:pt x="13274" y="6896"/>
                      <a:pt x="13407" y="6911"/>
                    </a:cubicBezTo>
                    <a:cubicBezTo>
                      <a:pt x="13587" y="6930"/>
                      <a:pt x="13769" y="6934"/>
                      <a:pt x="13950" y="6923"/>
                    </a:cubicBezTo>
                    <a:lnTo>
                      <a:pt x="19601" y="6672"/>
                    </a:lnTo>
                    <a:cubicBezTo>
                      <a:pt x="20440" y="6578"/>
                      <a:pt x="21026" y="6051"/>
                      <a:pt x="20937" y="5470"/>
                    </a:cubicBezTo>
                    <a:cubicBezTo>
                      <a:pt x="20848" y="4885"/>
                      <a:pt x="20105" y="4451"/>
                      <a:pt x="19250" y="4484"/>
                    </a:cubicBezTo>
                    <a:lnTo>
                      <a:pt x="14113" y="4776"/>
                    </a:lnTo>
                    <a:lnTo>
                      <a:pt x="13074" y="4140"/>
                    </a:lnTo>
                    <a:lnTo>
                      <a:pt x="12521" y="4445"/>
                    </a:lnTo>
                    <a:cubicBezTo>
                      <a:pt x="12361" y="4505"/>
                      <a:pt x="12192" y="4553"/>
                      <a:pt x="12017" y="4588"/>
                    </a:cubicBezTo>
                    <a:cubicBezTo>
                      <a:pt x="11788" y="4635"/>
                      <a:pt x="11551" y="4659"/>
                      <a:pt x="11312" y="4660"/>
                    </a:cubicBezTo>
                    <a:lnTo>
                      <a:pt x="10129" y="4744"/>
                    </a:lnTo>
                    <a:lnTo>
                      <a:pt x="11322" y="4611"/>
                    </a:lnTo>
                    <a:cubicBezTo>
                      <a:pt x="11528" y="4586"/>
                      <a:pt x="11730" y="4549"/>
                      <a:pt x="11926" y="4499"/>
                    </a:cubicBezTo>
                    <a:cubicBezTo>
                      <a:pt x="12100" y="4454"/>
                      <a:pt x="12268" y="4399"/>
                      <a:pt x="12429" y="4335"/>
                    </a:cubicBezTo>
                    <a:lnTo>
                      <a:pt x="16883" y="2016"/>
                    </a:lnTo>
                    <a:cubicBezTo>
                      <a:pt x="17624" y="1648"/>
                      <a:pt x="17778" y="933"/>
                      <a:pt x="17225" y="433"/>
                    </a:cubicBezTo>
                    <a:cubicBezTo>
                      <a:pt x="16734" y="-11"/>
                      <a:pt x="15837" y="-131"/>
                      <a:pt x="15139" y="15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6" name="išľiḑè">
                <a:extLst>
                  <a:ext uri="{FF2B5EF4-FFF2-40B4-BE49-F238E27FC236}">
                    <a16:creationId xmlns:a16="http://schemas.microsoft.com/office/drawing/2014/main" id="{424D3D75-4217-4B8C-B02E-10F63FCF3FA9}"/>
                  </a:ext>
                </a:extLst>
              </p:cNvPr>
              <p:cNvSpPr/>
              <p:nvPr/>
            </p:nvSpPr>
            <p:spPr>
              <a:xfrm>
                <a:off x="4348796" y="2690054"/>
                <a:ext cx="1197400" cy="1146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4" h="21119" extrusionOk="0">
                    <a:moveTo>
                      <a:pt x="160" y="104"/>
                    </a:moveTo>
                    <a:lnTo>
                      <a:pt x="1" y="4052"/>
                    </a:lnTo>
                    <a:cubicBezTo>
                      <a:pt x="-7" y="4404"/>
                      <a:pt x="39" y="4740"/>
                      <a:pt x="129" y="5058"/>
                    </a:cubicBezTo>
                    <a:cubicBezTo>
                      <a:pt x="208" y="5333"/>
                      <a:pt x="325" y="5616"/>
                      <a:pt x="569" y="5794"/>
                    </a:cubicBezTo>
                    <a:cubicBezTo>
                      <a:pt x="1209" y="6259"/>
                      <a:pt x="1949" y="5684"/>
                      <a:pt x="2629" y="5313"/>
                    </a:cubicBezTo>
                    <a:cubicBezTo>
                      <a:pt x="2861" y="5186"/>
                      <a:pt x="3107" y="5086"/>
                      <a:pt x="3362" y="5016"/>
                    </a:cubicBezTo>
                    <a:cubicBezTo>
                      <a:pt x="5496" y="4484"/>
                      <a:pt x="7636" y="5868"/>
                      <a:pt x="8093" y="8076"/>
                    </a:cubicBezTo>
                    <a:cubicBezTo>
                      <a:pt x="8528" y="10173"/>
                      <a:pt x="7265" y="12246"/>
                      <a:pt x="5240" y="12761"/>
                    </a:cubicBezTo>
                    <a:cubicBezTo>
                      <a:pt x="4654" y="12914"/>
                      <a:pt x="4042" y="12925"/>
                      <a:pt x="3451" y="12793"/>
                    </a:cubicBezTo>
                    <a:cubicBezTo>
                      <a:pt x="3032" y="12700"/>
                      <a:pt x="2632" y="12536"/>
                      <a:pt x="2265" y="12308"/>
                    </a:cubicBezTo>
                    <a:cubicBezTo>
                      <a:pt x="1811" y="11919"/>
                      <a:pt x="1163" y="11880"/>
                      <a:pt x="667" y="12211"/>
                    </a:cubicBezTo>
                    <a:cubicBezTo>
                      <a:pt x="240" y="12497"/>
                      <a:pt x="10" y="13009"/>
                      <a:pt x="75" y="13529"/>
                    </a:cubicBezTo>
                    <a:cubicBezTo>
                      <a:pt x="95" y="14568"/>
                      <a:pt x="216" y="15603"/>
                      <a:pt x="436" y="16617"/>
                    </a:cubicBezTo>
                    <a:cubicBezTo>
                      <a:pt x="679" y="17735"/>
                      <a:pt x="1041" y="18822"/>
                      <a:pt x="1515" y="19858"/>
                    </a:cubicBezTo>
                    <a:lnTo>
                      <a:pt x="8609" y="21077"/>
                    </a:lnTo>
                    <a:cubicBezTo>
                      <a:pt x="8838" y="21129"/>
                      <a:pt x="9067" y="21131"/>
                      <a:pt x="9285" y="21090"/>
                    </a:cubicBezTo>
                    <a:cubicBezTo>
                      <a:pt x="9367" y="21074"/>
                      <a:pt x="9447" y="21053"/>
                      <a:pt x="9526" y="21024"/>
                    </a:cubicBezTo>
                    <a:cubicBezTo>
                      <a:pt x="9604" y="20995"/>
                      <a:pt x="9679" y="20958"/>
                      <a:pt x="9749" y="20913"/>
                    </a:cubicBezTo>
                    <a:cubicBezTo>
                      <a:pt x="9942" y="20788"/>
                      <a:pt x="10091" y="20596"/>
                      <a:pt x="10180" y="20365"/>
                    </a:cubicBezTo>
                    <a:cubicBezTo>
                      <a:pt x="10469" y="19621"/>
                      <a:pt x="10057" y="18873"/>
                      <a:pt x="9804" y="18157"/>
                    </a:cubicBezTo>
                    <a:cubicBezTo>
                      <a:pt x="9643" y="17702"/>
                      <a:pt x="9540" y="17226"/>
                      <a:pt x="9500" y="16737"/>
                    </a:cubicBezTo>
                    <a:cubicBezTo>
                      <a:pt x="9365" y="15414"/>
                      <a:pt x="9896" y="14111"/>
                      <a:pt x="10910" y="13283"/>
                    </a:cubicBezTo>
                    <a:cubicBezTo>
                      <a:pt x="11674" y="12658"/>
                      <a:pt x="12647" y="12367"/>
                      <a:pt x="13619" y="12473"/>
                    </a:cubicBezTo>
                    <a:cubicBezTo>
                      <a:pt x="14755" y="12578"/>
                      <a:pt x="15790" y="13189"/>
                      <a:pt x="16452" y="14144"/>
                    </a:cubicBezTo>
                    <a:cubicBezTo>
                      <a:pt x="17056" y="15017"/>
                      <a:pt x="17295" y="16103"/>
                      <a:pt x="17115" y="17158"/>
                    </a:cubicBezTo>
                    <a:cubicBezTo>
                      <a:pt x="17055" y="17619"/>
                      <a:pt x="16918" y="18062"/>
                      <a:pt x="16713" y="18470"/>
                    </a:cubicBezTo>
                    <a:cubicBezTo>
                      <a:pt x="16450" y="18993"/>
                      <a:pt x="16064" y="19547"/>
                      <a:pt x="16298" y="20112"/>
                    </a:cubicBezTo>
                    <a:cubicBezTo>
                      <a:pt x="16435" y="20441"/>
                      <a:pt x="16733" y="20628"/>
                      <a:pt x="17036" y="20741"/>
                    </a:cubicBezTo>
                    <a:cubicBezTo>
                      <a:pt x="17304" y="20841"/>
                      <a:pt x="17594" y="20892"/>
                      <a:pt x="17897" y="20880"/>
                    </a:cubicBezTo>
                    <a:lnTo>
                      <a:pt x="21448" y="20388"/>
                    </a:lnTo>
                    <a:cubicBezTo>
                      <a:pt x="21593" y="14575"/>
                      <a:pt x="19256" y="8988"/>
                      <a:pt x="15052" y="5098"/>
                    </a:cubicBezTo>
                    <a:cubicBezTo>
                      <a:pt x="10997" y="1345"/>
                      <a:pt x="5588" y="-469"/>
                      <a:pt x="160" y="10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7" name="îś1îḑé">
                <a:extLst>
                  <a:ext uri="{FF2B5EF4-FFF2-40B4-BE49-F238E27FC236}">
                    <a16:creationId xmlns:a16="http://schemas.microsoft.com/office/drawing/2014/main" id="{3AAEA5FC-C30C-403E-9D7B-6DE0520F2D4B}"/>
                  </a:ext>
                </a:extLst>
              </p:cNvPr>
              <p:cNvSpPr/>
              <p:nvPr/>
            </p:nvSpPr>
            <p:spPr>
              <a:xfrm>
                <a:off x="3367949" y="3863414"/>
                <a:ext cx="1445026" cy="1121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571" extrusionOk="0">
                    <a:moveTo>
                      <a:pt x="0" y="314"/>
                    </a:moveTo>
                    <a:lnTo>
                      <a:pt x="4873" y="107"/>
                    </a:lnTo>
                    <a:cubicBezTo>
                      <a:pt x="5177" y="49"/>
                      <a:pt x="5475" y="84"/>
                      <a:pt x="5750" y="194"/>
                    </a:cubicBezTo>
                    <a:cubicBezTo>
                      <a:pt x="5978" y="285"/>
                      <a:pt x="6205" y="432"/>
                      <a:pt x="6345" y="709"/>
                    </a:cubicBezTo>
                    <a:cubicBezTo>
                      <a:pt x="6658" y="1329"/>
                      <a:pt x="6350" y="2057"/>
                      <a:pt x="6129" y="2710"/>
                    </a:cubicBezTo>
                    <a:cubicBezTo>
                      <a:pt x="6003" y="3083"/>
                      <a:pt x="5906" y="3473"/>
                      <a:pt x="5842" y="3879"/>
                    </a:cubicBezTo>
                    <a:cubicBezTo>
                      <a:pt x="5657" y="4975"/>
                      <a:pt x="5829" y="6120"/>
                      <a:pt x="6317" y="7049"/>
                    </a:cubicBezTo>
                    <a:cubicBezTo>
                      <a:pt x="6942" y="8238"/>
                      <a:pt x="7998" y="8928"/>
                      <a:pt x="9111" y="8873"/>
                    </a:cubicBezTo>
                    <a:cubicBezTo>
                      <a:pt x="9937" y="8859"/>
                      <a:pt x="10726" y="8423"/>
                      <a:pt x="11304" y="7660"/>
                    </a:cubicBezTo>
                    <a:cubicBezTo>
                      <a:pt x="11883" y="6896"/>
                      <a:pt x="12204" y="5865"/>
                      <a:pt x="12195" y="4796"/>
                    </a:cubicBezTo>
                    <a:cubicBezTo>
                      <a:pt x="12209" y="4355"/>
                      <a:pt x="12172" y="3913"/>
                      <a:pt x="12085" y="3486"/>
                    </a:cubicBezTo>
                    <a:cubicBezTo>
                      <a:pt x="12002" y="3084"/>
                      <a:pt x="11875" y="2699"/>
                      <a:pt x="11708" y="2342"/>
                    </a:cubicBezTo>
                    <a:cubicBezTo>
                      <a:pt x="11563" y="2084"/>
                      <a:pt x="11478" y="1788"/>
                      <a:pt x="11453" y="1486"/>
                    </a:cubicBezTo>
                    <a:cubicBezTo>
                      <a:pt x="11428" y="1189"/>
                      <a:pt x="11461" y="876"/>
                      <a:pt x="11590" y="606"/>
                    </a:cubicBezTo>
                    <a:cubicBezTo>
                      <a:pt x="11712" y="350"/>
                      <a:pt x="11902" y="175"/>
                      <a:pt x="12110" y="81"/>
                    </a:cubicBezTo>
                    <a:cubicBezTo>
                      <a:pt x="12322" y="-14"/>
                      <a:pt x="12557" y="-29"/>
                      <a:pt x="12785" y="54"/>
                    </a:cubicBezTo>
                    <a:lnTo>
                      <a:pt x="15202" y="732"/>
                    </a:lnTo>
                    <a:lnTo>
                      <a:pt x="14626" y="4996"/>
                    </a:lnTo>
                    <a:cubicBezTo>
                      <a:pt x="14456" y="5780"/>
                      <a:pt x="14650" y="6621"/>
                      <a:pt x="15126" y="7156"/>
                    </a:cubicBezTo>
                    <a:cubicBezTo>
                      <a:pt x="15656" y="7752"/>
                      <a:pt x="16420" y="7850"/>
                      <a:pt x="17031" y="7401"/>
                    </a:cubicBezTo>
                    <a:cubicBezTo>
                      <a:pt x="17428" y="7050"/>
                      <a:pt x="17871" y="6812"/>
                      <a:pt x="18332" y="6694"/>
                    </a:cubicBezTo>
                    <a:cubicBezTo>
                      <a:pt x="18760" y="6585"/>
                      <a:pt x="19207" y="6579"/>
                      <a:pt x="19641" y="6729"/>
                    </a:cubicBezTo>
                    <a:cubicBezTo>
                      <a:pt x="20809" y="7132"/>
                      <a:pt x="21600" y="8534"/>
                      <a:pt x="21539" y="10093"/>
                    </a:cubicBezTo>
                    <a:cubicBezTo>
                      <a:pt x="21597" y="11021"/>
                      <a:pt x="21348" y="11937"/>
                      <a:pt x="20851" y="12614"/>
                    </a:cubicBezTo>
                    <a:cubicBezTo>
                      <a:pt x="20191" y="13515"/>
                      <a:pt x="19198" y="13871"/>
                      <a:pt x="18271" y="13539"/>
                    </a:cubicBezTo>
                    <a:cubicBezTo>
                      <a:pt x="18003" y="13375"/>
                      <a:pt x="17745" y="13204"/>
                      <a:pt x="17495" y="13027"/>
                    </a:cubicBezTo>
                    <a:cubicBezTo>
                      <a:pt x="17264" y="12862"/>
                      <a:pt x="17035" y="12690"/>
                      <a:pt x="16785" y="12597"/>
                    </a:cubicBezTo>
                    <a:cubicBezTo>
                      <a:pt x="16368" y="12443"/>
                      <a:pt x="15905" y="12508"/>
                      <a:pt x="15521" y="12836"/>
                    </a:cubicBezTo>
                    <a:cubicBezTo>
                      <a:pt x="15219" y="13093"/>
                      <a:pt x="15015" y="13476"/>
                      <a:pt x="14886" y="13887"/>
                    </a:cubicBezTo>
                    <a:cubicBezTo>
                      <a:pt x="14743" y="14344"/>
                      <a:pt x="14689" y="14850"/>
                      <a:pt x="14743" y="15362"/>
                    </a:cubicBezTo>
                    <a:lnTo>
                      <a:pt x="15381" y="21571"/>
                    </a:lnTo>
                    <a:lnTo>
                      <a:pt x="7502" y="21086"/>
                    </a:lnTo>
                    <a:cubicBezTo>
                      <a:pt x="7111" y="20411"/>
                      <a:pt x="6769" y="19690"/>
                      <a:pt x="6481" y="18934"/>
                    </a:cubicBezTo>
                    <a:cubicBezTo>
                      <a:pt x="6130" y="18010"/>
                      <a:pt x="5862" y="17039"/>
                      <a:pt x="5681" y="16038"/>
                    </a:cubicBezTo>
                    <a:cubicBezTo>
                      <a:pt x="5501" y="15157"/>
                      <a:pt x="5192" y="14328"/>
                      <a:pt x="4772" y="13596"/>
                    </a:cubicBezTo>
                    <a:cubicBezTo>
                      <a:pt x="4534" y="13180"/>
                      <a:pt x="4261" y="12799"/>
                      <a:pt x="3990" y="12418"/>
                    </a:cubicBezTo>
                    <a:cubicBezTo>
                      <a:pt x="3744" y="12074"/>
                      <a:pt x="3500" y="11728"/>
                      <a:pt x="3256" y="11381"/>
                    </a:cubicBezTo>
                    <a:cubicBezTo>
                      <a:pt x="2270" y="9728"/>
                      <a:pt x="1486" y="7891"/>
                      <a:pt x="930" y="5932"/>
                    </a:cubicBezTo>
                    <a:cubicBezTo>
                      <a:pt x="417" y="4125"/>
                      <a:pt x="104" y="2234"/>
                      <a:pt x="0" y="31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8" name="îṥḻîḋè">
                <a:extLst>
                  <a:ext uri="{FF2B5EF4-FFF2-40B4-BE49-F238E27FC236}">
                    <a16:creationId xmlns:a16="http://schemas.microsoft.com/office/drawing/2014/main" id="{79D2DADE-040F-4019-98BF-831D9FAAF5AA}"/>
                  </a:ext>
                </a:extLst>
              </p:cNvPr>
              <p:cNvSpPr/>
              <p:nvPr/>
            </p:nvSpPr>
            <p:spPr>
              <a:xfrm>
                <a:off x="4375225" y="3407197"/>
                <a:ext cx="1166487" cy="1554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9" h="21444" extrusionOk="0">
                    <a:moveTo>
                      <a:pt x="1113" y="5524"/>
                    </a:moveTo>
                    <a:lnTo>
                      <a:pt x="50" y="9863"/>
                    </a:lnTo>
                    <a:cubicBezTo>
                      <a:pt x="-31" y="10120"/>
                      <a:pt x="-12" y="10380"/>
                      <a:pt x="91" y="10618"/>
                    </a:cubicBezTo>
                    <a:cubicBezTo>
                      <a:pt x="181" y="10828"/>
                      <a:pt x="339" y="11028"/>
                      <a:pt x="597" y="11160"/>
                    </a:cubicBezTo>
                    <a:cubicBezTo>
                      <a:pt x="871" y="11300"/>
                      <a:pt x="1200" y="11335"/>
                      <a:pt x="1514" y="11318"/>
                    </a:cubicBezTo>
                    <a:cubicBezTo>
                      <a:pt x="1872" y="11299"/>
                      <a:pt x="2227" y="11212"/>
                      <a:pt x="2541" y="11055"/>
                    </a:cubicBezTo>
                    <a:cubicBezTo>
                      <a:pt x="3686" y="10503"/>
                      <a:pt x="5126" y="10420"/>
                      <a:pt x="6371" y="10834"/>
                    </a:cubicBezTo>
                    <a:cubicBezTo>
                      <a:pt x="7680" y="11269"/>
                      <a:pt x="8582" y="12188"/>
                      <a:pt x="8744" y="13250"/>
                    </a:cubicBezTo>
                    <a:cubicBezTo>
                      <a:pt x="8916" y="14139"/>
                      <a:pt x="8522" y="15036"/>
                      <a:pt x="7680" y="15677"/>
                    </a:cubicBezTo>
                    <a:cubicBezTo>
                      <a:pt x="6641" y="16468"/>
                      <a:pt x="5093" y="16754"/>
                      <a:pt x="3679" y="16417"/>
                    </a:cubicBezTo>
                    <a:cubicBezTo>
                      <a:pt x="3315" y="16281"/>
                      <a:pt x="2953" y="16159"/>
                      <a:pt x="2587" y="16051"/>
                    </a:cubicBezTo>
                    <a:cubicBezTo>
                      <a:pt x="2030" y="15886"/>
                      <a:pt x="1394" y="15743"/>
                      <a:pt x="844" y="15975"/>
                    </a:cubicBezTo>
                    <a:cubicBezTo>
                      <a:pt x="546" y="16101"/>
                      <a:pt x="357" y="16313"/>
                      <a:pt x="245" y="16537"/>
                    </a:cubicBezTo>
                    <a:cubicBezTo>
                      <a:pt x="126" y="16776"/>
                      <a:pt x="90" y="17041"/>
                      <a:pt x="158" y="17308"/>
                    </a:cubicBezTo>
                    <a:lnTo>
                      <a:pt x="958" y="21444"/>
                    </a:lnTo>
                    <a:lnTo>
                      <a:pt x="11789" y="21421"/>
                    </a:lnTo>
                    <a:cubicBezTo>
                      <a:pt x="12290" y="21042"/>
                      <a:pt x="12711" y="20608"/>
                      <a:pt x="13035" y="20134"/>
                    </a:cubicBezTo>
                    <a:cubicBezTo>
                      <a:pt x="13378" y="19631"/>
                      <a:pt x="13609" y="19089"/>
                      <a:pt x="13717" y="18531"/>
                    </a:cubicBezTo>
                    <a:cubicBezTo>
                      <a:pt x="13955" y="17950"/>
                      <a:pt x="14289" y="17393"/>
                      <a:pt x="14713" y="16875"/>
                    </a:cubicBezTo>
                    <a:cubicBezTo>
                      <a:pt x="15148" y="16342"/>
                      <a:pt x="15674" y="15854"/>
                      <a:pt x="16276" y="15422"/>
                    </a:cubicBezTo>
                    <a:cubicBezTo>
                      <a:pt x="17987" y="14068"/>
                      <a:pt x="19334" y="12481"/>
                      <a:pt x="20243" y="10747"/>
                    </a:cubicBezTo>
                    <a:cubicBezTo>
                      <a:pt x="21043" y="9221"/>
                      <a:pt x="21492" y="7605"/>
                      <a:pt x="21569" y="5967"/>
                    </a:cubicBezTo>
                    <a:lnTo>
                      <a:pt x="18132" y="6285"/>
                    </a:lnTo>
                    <a:cubicBezTo>
                      <a:pt x="17862" y="6304"/>
                      <a:pt x="17593" y="6301"/>
                      <a:pt x="17330" y="6276"/>
                    </a:cubicBezTo>
                    <a:cubicBezTo>
                      <a:pt x="16700" y="6215"/>
                      <a:pt x="16071" y="6026"/>
                      <a:pt x="15700" y="5619"/>
                    </a:cubicBezTo>
                    <a:cubicBezTo>
                      <a:pt x="15375" y="5263"/>
                      <a:pt x="15332" y="4804"/>
                      <a:pt x="15590" y="4419"/>
                    </a:cubicBezTo>
                    <a:cubicBezTo>
                      <a:pt x="17038" y="3297"/>
                      <a:pt x="16870" y="1489"/>
                      <a:pt x="15230" y="526"/>
                    </a:cubicBezTo>
                    <a:cubicBezTo>
                      <a:pt x="14280" y="-32"/>
                      <a:pt x="12998" y="-156"/>
                      <a:pt x="11889" y="202"/>
                    </a:cubicBezTo>
                    <a:cubicBezTo>
                      <a:pt x="11204" y="429"/>
                      <a:pt x="10647" y="828"/>
                      <a:pt x="10317" y="1330"/>
                    </a:cubicBezTo>
                    <a:cubicBezTo>
                      <a:pt x="9996" y="1818"/>
                      <a:pt x="9907" y="2356"/>
                      <a:pt x="9979" y="2877"/>
                    </a:cubicBezTo>
                    <a:cubicBezTo>
                      <a:pt x="10052" y="3399"/>
                      <a:pt x="10288" y="3911"/>
                      <a:pt x="10686" y="4368"/>
                    </a:cubicBezTo>
                    <a:cubicBezTo>
                      <a:pt x="10959" y="4864"/>
                      <a:pt x="10859" y="5430"/>
                      <a:pt x="10422" y="5855"/>
                    </a:cubicBezTo>
                    <a:cubicBezTo>
                      <a:pt x="9948" y="6318"/>
                      <a:pt x="9161" y="6537"/>
                      <a:pt x="8396" y="6420"/>
                    </a:cubicBezTo>
                    <a:lnTo>
                      <a:pt x="1113" y="5524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9" name="iṥ1îḍé">
                <a:extLst>
                  <a:ext uri="{FF2B5EF4-FFF2-40B4-BE49-F238E27FC236}">
                    <a16:creationId xmlns:a16="http://schemas.microsoft.com/office/drawing/2014/main" id="{417FE46F-8DAF-4D70-85F6-EEFC46997C0F}"/>
                  </a:ext>
                </a:extLst>
              </p:cNvPr>
              <p:cNvSpPr/>
              <p:nvPr/>
            </p:nvSpPr>
            <p:spPr>
              <a:xfrm>
                <a:off x="4228051" y="5991500"/>
                <a:ext cx="407295" cy="116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0" y="102"/>
                    </a:moveTo>
                    <a:lnTo>
                      <a:pt x="2875" y="16209"/>
                    </a:lnTo>
                    <a:cubicBezTo>
                      <a:pt x="5436" y="19804"/>
                      <a:pt x="8177" y="21600"/>
                      <a:pt x="10940" y="21494"/>
                    </a:cubicBezTo>
                    <a:cubicBezTo>
                      <a:pt x="13546" y="21393"/>
                      <a:pt x="16123" y="19601"/>
                      <a:pt x="18539" y="16209"/>
                    </a:cubicBezTo>
                    <a:lnTo>
                      <a:pt x="21600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5612"/>
                <a:endParaRPr>
                  <a:solidFill>
                    <a:srgbClr val="070707"/>
                  </a:solidFill>
                </a:endParaRPr>
              </a:p>
            </p:txBody>
          </p:sp>
          <p:sp>
            <p:nvSpPr>
              <p:cNvPr id="40" name="ïṡľïḓé">
                <a:extLst>
                  <a:ext uri="{FF2B5EF4-FFF2-40B4-BE49-F238E27FC236}">
                    <a16:creationId xmlns:a16="http://schemas.microsoft.com/office/drawing/2014/main" id="{C5EA8BEF-7DB3-4EE6-92ED-DC5556933BF0}"/>
                  </a:ext>
                </a:extLst>
              </p:cNvPr>
              <p:cNvSpPr/>
              <p:nvPr/>
            </p:nvSpPr>
            <p:spPr>
              <a:xfrm>
                <a:off x="3855467" y="4940379"/>
                <a:ext cx="591994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4909" y="21584"/>
                    </a:lnTo>
                    <a:cubicBezTo>
                      <a:pt x="3985" y="20289"/>
                      <a:pt x="3089" y="18888"/>
                      <a:pt x="2222" y="17386"/>
                    </a:cubicBezTo>
                    <a:cubicBezTo>
                      <a:pt x="1456" y="16058"/>
                      <a:pt x="715" y="14653"/>
                      <a:pt x="0" y="13173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1" name="ïsļïḋé">
                <a:extLst>
                  <a:ext uri="{FF2B5EF4-FFF2-40B4-BE49-F238E27FC236}">
                    <a16:creationId xmlns:a16="http://schemas.microsoft.com/office/drawing/2014/main" id="{FB0B9B65-364E-4D33-88EE-429E8D62EAAB}"/>
                  </a:ext>
                </a:extLst>
              </p:cNvPr>
              <p:cNvSpPr/>
              <p:nvPr/>
            </p:nvSpPr>
            <p:spPr>
              <a:xfrm>
                <a:off x="4438857" y="4940379"/>
                <a:ext cx="589498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9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6691" y="21584"/>
                    </a:lnTo>
                    <a:cubicBezTo>
                      <a:pt x="17615" y="20289"/>
                      <a:pt x="18511" y="18888"/>
                      <a:pt x="19378" y="17386"/>
                    </a:cubicBezTo>
                    <a:cubicBezTo>
                      <a:pt x="20144" y="16058"/>
                      <a:pt x="20885" y="14653"/>
                      <a:pt x="21600" y="13173"/>
                    </a:cubicBezTo>
                    <a:lnTo>
                      <a:pt x="2149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2" name="işḷiďé">
                <a:extLst>
                  <a:ext uri="{FF2B5EF4-FFF2-40B4-BE49-F238E27FC236}">
                    <a16:creationId xmlns:a16="http://schemas.microsoft.com/office/drawing/2014/main" id="{DFAE287B-B40D-42A4-A883-D44D9964C7F0}"/>
                  </a:ext>
                </a:extLst>
              </p:cNvPr>
              <p:cNvSpPr/>
              <p:nvPr/>
            </p:nvSpPr>
            <p:spPr>
              <a:xfrm>
                <a:off x="3854333" y="4937877"/>
                <a:ext cx="1172956" cy="723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2400"/>
                </a:pPr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B5403A9B-D5DA-4741-8D30-F84881E25210}"/>
                  </a:ext>
                </a:extLst>
              </p:cNvPr>
              <p:cNvSpPr/>
              <p:nvPr/>
            </p:nvSpPr>
            <p:spPr>
              <a:xfrm rot="21245215">
                <a:off x="4069053" y="5371263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4" name="ïṡļïdê">
                <a:extLst>
                  <a:ext uri="{FF2B5EF4-FFF2-40B4-BE49-F238E27FC236}">
                    <a16:creationId xmlns:a16="http://schemas.microsoft.com/office/drawing/2014/main" id="{E2B889AC-5613-4E99-8132-7C8A68A2FD30}"/>
                  </a:ext>
                </a:extLst>
              </p:cNvPr>
              <p:cNvSpPr/>
              <p:nvPr/>
            </p:nvSpPr>
            <p:spPr>
              <a:xfrm rot="21245215">
                <a:off x="4069053" y="5493885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5" name="iśľîḍè">
                <a:extLst>
                  <a:ext uri="{FF2B5EF4-FFF2-40B4-BE49-F238E27FC236}">
                    <a16:creationId xmlns:a16="http://schemas.microsoft.com/office/drawing/2014/main" id="{BC7C53CA-6173-47F2-9140-637267FBCC88}"/>
                  </a:ext>
                </a:extLst>
              </p:cNvPr>
              <p:cNvSpPr/>
              <p:nvPr/>
            </p:nvSpPr>
            <p:spPr>
              <a:xfrm rot="21245215">
                <a:off x="4069053" y="5616505"/>
                <a:ext cx="719279" cy="72311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6" name="ïṧľíḑè">
                <a:extLst>
                  <a:ext uri="{FF2B5EF4-FFF2-40B4-BE49-F238E27FC236}">
                    <a16:creationId xmlns:a16="http://schemas.microsoft.com/office/drawing/2014/main" id="{DB71EF5D-47D8-40CD-A776-0CF3AE1E54B3}"/>
                  </a:ext>
                </a:extLst>
              </p:cNvPr>
              <p:cNvSpPr/>
              <p:nvPr/>
            </p:nvSpPr>
            <p:spPr>
              <a:xfrm rot="21245215">
                <a:off x="4069053" y="5739127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</p:grpSp>
        <p:grpSp>
          <p:nvGrpSpPr>
            <p:cNvPr id="7" name="îŝliḓe">
              <a:extLst>
                <a:ext uri="{FF2B5EF4-FFF2-40B4-BE49-F238E27FC236}">
                  <a16:creationId xmlns:a16="http://schemas.microsoft.com/office/drawing/2014/main" id="{BFD926E6-36C4-4049-82BC-7B55E2FF68F7}"/>
                </a:ext>
              </a:extLst>
            </p:cNvPr>
            <p:cNvGrpSpPr/>
            <p:nvPr/>
          </p:nvGrpSpPr>
          <p:grpSpPr>
            <a:xfrm>
              <a:off x="687280" y="1130300"/>
              <a:ext cx="3791329" cy="1998194"/>
              <a:chOff x="687278" y="2398652"/>
              <a:chExt cx="3524773" cy="1998194"/>
            </a:xfrm>
          </p:grpSpPr>
          <p:sp>
            <p:nvSpPr>
              <p:cNvPr id="29" name="ïṣľíḍè">
                <a:extLst>
                  <a:ext uri="{FF2B5EF4-FFF2-40B4-BE49-F238E27FC236}">
                    <a16:creationId xmlns:a16="http://schemas.microsoft.com/office/drawing/2014/main" id="{434C6171-9B90-41EC-B4A7-716BFFBF7F7B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556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30" name="îşḷíḍè">
                <a:extLst>
                  <a:ext uri="{FF2B5EF4-FFF2-40B4-BE49-F238E27FC236}">
                    <a16:creationId xmlns:a16="http://schemas.microsoft.com/office/drawing/2014/main" id="{93944CB8-7F8E-4026-8F3F-242B1C143E0C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流体中小颗粒的运动轨迹</a:t>
                </a:r>
                <a:endParaRPr lang="en-US" altLang="zh-CN" sz="2400" b="1" dirty="0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CCE6317-89CF-44B9-A114-B07FF582ABDF}"/>
                </a:ext>
              </a:extLst>
            </p:cNvPr>
            <p:cNvCxnSpPr/>
            <p:nvPr/>
          </p:nvCxnSpPr>
          <p:spPr>
            <a:xfrm flipH="1">
              <a:off x="687280" y="2979000"/>
              <a:ext cx="34737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ṡľiḋê">
              <a:extLst>
                <a:ext uri="{FF2B5EF4-FFF2-40B4-BE49-F238E27FC236}">
                  <a16:creationId xmlns:a16="http://schemas.microsoft.com/office/drawing/2014/main" id="{B54FEBD5-6164-4946-9C7F-5CE057293A10}"/>
                </a:ext>
              </a:extLst>
            </p:cNvPr>
            <p:cNvGrpSpPr/>
            <p:nvPr/>
          </p:nvGrpSpPr>
          <p:grpSpPr>
            <a:xfrm>
              <a:off x="7727643" y="1130300"/>
              <a:ext cx="3791257" cy="1307583"/>
              <a:chOff x="7727643" y="1274400"/>
              <a:chExt cx="3791257" cy="1307583"/>
            </a:xfrm>
          </p:grpSpPr>
          <p:sp>
            <p:nvSpPr>
              <p:cNvPr id="24" name="îṧlïďè">
                <a:extLst>
                  <a:ext uri="{FF2B5EF4-FFF2-40B4-BE49-F238E27FC236}">
                    <a16:creationId xmlns:a16="http://schemas.microsoft.com/office/drawing/2014/main" id="{A302ED24-721C-41D3-8860-AF47A508E418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5" name="isḻïḓê">
                <a:extLst>
                  <a:ext uri="{FF2B5EF4-FFF2-40B4-BE49-F238E27FC236}">
                    <a16:creationId xmlns:a16="http://schemas.microsoft.com/office/drawing/2014/main" id="{60993E61-8AC9-4677-850E-6D76446389BE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01.</a:t>
                </a:r>
                <a:r>
                  <a:rPr lang="zh-CN" altLang="en-US" sz="1800" b="1" dirty="0"/>
                  <a:t>气泡</a:t>
                </a:r>
                <a:endParaRPr lang="en-US" altLang="zh-CN" sz="1800" b="1" dirty="0"/>
              </a:p>
            </p:txBody>
          </p:sp>
          <p:grpSp>
            <p:nvGrpSpPr>
              <p:cNvPr id="26" name="iśļíḍè">
                <a:extLst>
                  <a:ext uri="{FF2B5EF4-FFF2-40B4-BE49-F238E27FC236}">
                    <a16:creationId xmlns:a16="http://schemas.microsoft.com/office/drawing/2014/main" id="{F27783C7-E4F2-47A0-8FD0-AFEA1547477E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27" name="iṥļîḋe">
                  <a:extLst>
                    <a:ext uri="{FF2B5EF4-FFF2-40B4-BE49-F238E27FC236}">
                      <a16:creationId xmlns:a16="http://schemas.microsoft.com/office/drawing/2014/main" id="{D629FC5A-AB24-41CC-A2D1-4360B7D10D29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iṧľîḋé">
                  <a:extLst>
                    <a:ext uri="{FF2B5EF4-FFF2-40B4-BE49-F238E27FC236}">
                      <a16:creationId xmlns:a16="http://schemas.microsoft.com/office/drawing/2014/main" id="{E4477A83-1FB3-4615-A0EE-BB7A8ABBCF0E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îṣļîḍê">
              <a:extLst>
                <a:ext uri="{FF2B5EF4-FFF2-40B4-BE49-F238E27FC236}">
                  <a16:creationId xmlns:a16="http://schemas.microsoft.com/office/drawing/2014/main" id="{D2886852-CDAE-4A3A-AFF4-709E10494CE3}"/>
                </a:ext>
              </a:extLst>
            </p:cNvPr>
            <p:cNvGrpSpPr/>
            <p:nvPr/>
          </p:nvGrpSpPr>
          <p:grpSpPr>
            <a:xfrm>
              <a:off x="7727643" y="2984759"/>
              <a:ext cx="3791257" cy="1307583"/>
              <a:chOff x="7727643" y="1274400"/>
              <a:chExt cx="3791257" cy="1307583"/>
            </a:xfrm>
          </p:grpSpPr>
          <p:sp>
            <p:nvSpPr>
              <p:cNvPr id="19" name="iṩḻíḋe">
                <a:extLst>
                  <a:ext uri="{FF2B5EF4-FFF2-40B4-BE49-F238E27FC236}">
                    <a16:creationId xmlns:a16="http://schemas.microsoft.com/office/drawing/2014/main" id="{D8487659-29D3-44A2-A419-374A45D927E4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0" name="iṣḷidé">
                <a:extLst>
                  <a:ext uri="{FF2B5EF4-FFF2-40B4-BE49-F238E27FC236}">
                    <a16:creationId xmlns:a16="http://schemas.microsoft.com/office/drawing/2014/main" id="{74762020-2096-44EB-A4D3-D972FF7416C8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02.</a:t>
                </a:r>
                <a:r>
                  <a:rPr lang="zh-CN" altLang="en-US" sz="1800" b="1" dirty="0"/>
                  <a:t>喷发的岩浆</a:t>
                </a:r>
                <a:endParaRPr lang="en-US" altLang="zh-CN" sz="1800" b="1" dirty="0"/>
              </a:p>
            </p:txBody>
          </p:sp>
          <p:grpSp>
            <p:nvGrpSpPr>
              <p:cNvPr id="21" name="íṣļíḑê">
                <a:extLst>
                  <a:ext uri="{FF2B5EF4-FFF2-40B4-BE49-F238E27FC236}">
                    <a16:creationId xmlns:a16="http://schemas.microsoft.com/office/drawing/2014/main" id="{A4B2DEDF-279B-4625-B00E-978224D4BE94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22" name="iSḷïḋè">
                  <a:extLst>
                    <a:ext uri="{FF2B5EF4-FFF2-40B4-BE49-F238E27FC236}">
                      <a16:creationId xmlns:a16="http://schemas.microsoft.com/office/drawing/2014/main" id="{B17A71FA-4FEF-4521-9C17-A87FF7ACB5ED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endParaRPr lang="zh-CN" altLang="en-US" sz="1700"/>
                </a:p>
              </p:txBody>
            </p:sp>
            <p:sp>
              <p:nvSpPr>
                <p:cNvPr id="23" name="í$ḷîdê">
                  <a:extLst>
                    <a:ext uri="{FF2B5EF4-FFF2-40B4-BE49-F238E27FC236}">
                      <a16:creationId xmlns:a16="http://schemas.microsoft.com/office/drawing/2014/main" id="{B69AF623-F920-4680-B79D-1F8362C7F32E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" name="iṧḻîdê">
              <a:extLst>
                <a:ext uri="{FF2B5EF4-FFF2-40B4-BE49-F238E27FC236}">
                  <a16:creationId xmlns:a16="http://schemas.microsoft.com/office/drawing/2014/main" id="{E1DBAAD0-6E7E-4116-9B70-6EADE382EF7C}"/>
                </a:ext>
              </a:extLst>
            </p:cNvPr>
            <p:cNvGrpSpPr/>
            <p:nvPr/>
          </p:nvGrpSpPr>
          <p:grpSpPr>
            <a:xfrm>
              <a:off x="7727643" y="4839217"/>
              <a:ext cx="3791257" cy="1307583"/>
              <a:chOff x="7727643" y="1274400"/>
              <a:chExt cx="3791257" cy="1307583"/>
            </a:xfrm>
          </p:grpSpPr>
          <p:sp>
            <p:nvSpPr>
              <p:cNvPr id="14" name="îsļîḋé">
                <a:extLst>
                  <a:ext uri="{FF2B5EF4-FFF2-40B4-BE49-F238E27FC236}">
                    <a16:creationId xmlns:a16="http://schemas.microsoft.com/office/drawing/2014/main" id="{4FF1C76A-717F-4FA2-8F48-2054F1C574B3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5" name="ïSļîḑé">
                <a:extLst>
                  <a:ext uri="{FF2B5EF4-FFF2-40B4-BE49-F238E27FC236}">
                    <a16:creationId xmlns:a16="http://schemas.microsoft.com/office/drawing/2014/main" id="{2AF37FE4-5932-4021-84AD-671494E5BAD2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03.</a:t>
                </a:r>
                <a:r>
                  <a:rPr lang="zh-CN" altLang="en-US" sz="1800" b="1" dirty="0"/>
                  <a:t>浮游生物</a:t>
                </a:r>
                <a:endParaRPr lang="en-US" altLang="zh-CN" sz="1800" b="1" dirty="0"/>
              </a:p>
            </p:txBody>
          </p:sp>
          <p:grpSp>
            <p:nvGrpSpPr>
              <p:cNvPr id="16" name="iṥ1ïḋe">
                <a:extLst>
                  <a:ext uri="{FF2B5EF4-FFF2-40B4-BE49-F238E27FC236}">
                    <a16:creationId xmlns:a16="http://schemas.microsoft.com/office/drawing/2014/main" id="{D25F63E2-FB53-4764-86EB-9105D2217142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17" name="îṧḻïḑe">
                  <a:extLst>
                    <a:ext uri="{FF2B5EF4-FFF2-40B4-BE49-F238E27FC236}">
                      <a16:creationId xmlns:a16="http://schemas.microsoft.com/office/drawing/2014/main" id="{EE8A17D5-CF34-4D02-AFB2-CFB9A6D3541C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i$ļiḑe">
                  <a:extLst>
                    <a:ext uri="{FF2B5EF4-FFF2-40B4-BE49-F238E27FC236}">
                      <a16:creationId xmlns:a16="http://schemas.microsoft.com/office/drawing/2014/main" id="{36F3CFF0-B3B7-45EE-91AB-E1866FE46200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20DC772-5391-4A67-A7B7-12D0E11B12FF}"/>
                </a:ext>
              </a:extLst>
            </p:cNvPr>
            <p:cNvCxnSpPr/>
            <p:nvPr/>
          </p:nvCxnSpPr>
          <p:spPr>
            <a:xfrm>
              <a:off x="8526000" y="2664000"/>
              <a:ext cx="2992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950D9A3-5B9A-4514-A08D-707856DB0C02}"/>
                </a:ext>
              </a:extLst>
            </p:cNvPr>
            <p:cNvCxnSpPr/>
            <p:nvPr/>
          </p:nvCxnSpPr>
          <p:spPr>
            <a:xfrm>
              <a:off x="8526000" y="4549950"/>
              <a:ext cx="2992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94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82C-6DF3-48C0-A540-10A2C95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海水中气泡的实现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6D4D-3E0A-4003-9C66-BBCCC783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72262894-763C-4F1F-8A23-0CFE0A05A7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32594"/>
            <a:ext cx="10720080" cy="3563921"/>
            <a:chOff x="669925" y="1232594"/>
            <a:chExt cx="10720080" cy="3563921"/>
          </a:xfrm>
        </p:grpSpPr>
        <p:grpSp>
          <p:nvGrpSpPr>
            <p:cNvPr id="6" name="íšḻídè">
              <a:extLst>
                <a:ext uri="{FF2B5EF4-FFF2-40B4-BE49-F238E27FC236}">
                  <a16:creationId xmlns:a16="http://schemas.microsoft.com/office/drawing/2014/main" id="{A2E364FA-1276-42F1-876E-28BE96F3AA8C}"/>
                </a:ext>
              </a:extLst>
            </p:cNvPr>
            <p:cNvGrpSpPr/>
            <p:nvPr/>
          </p:nvGrpSpPr>
          <p:grpSpPr>
            <a:xfrm>
              <a:off x="669925" y="1232594"/>
              <a:ext cx="8904343" cy="1435700"/>
              <a:chOff x="669925" y="1579889"/>
              <a:chExt cx="8904343" cy="1435700"/>
            </a:xfrm>
          </p:grpSpPr>
          <p:grpSp>
            <p:nvGrpSpPr>
              <p:cNvPr id="19" name="îśļíḓé">
                <a:extLst>
                  <a:ext uri="{FF2B5EF4-FFF2-40B4-BE49-F238E27FC236}">
                    <a16:creationId xmlns:a16="http://schemas.microsoft.com/office/drawing/2014/main" id="{EE8D276F-F802-441B-BE5F-0EADE18A52E8}"/>
                  </a:ext>
                </a:extLst>
              </p:cNvPr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>
                  <a:extLst>
                    <a:ext uri="{FF2B5EF4-FFF2-40B4-BE49-F238E27FC236}">
                      <a16:creationId xmlns:a16="http://schemas.microsoft.com/office/drawing/2014/main" id="{B3679917-28B6-4F04-8FE6-0A22BBB4753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>
                  <a:extLst>
                    <a:ext uri="{FF2B5EF4-FFF2-40B4-BE49-F238E27FC236}">
                      <a16:creationId xmlns:a16="http://schemas.microsoft.com/office/drawing/2014/main" id="{C1AFC22C-ED4D-4505-957B-3B9AB9BB28B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20" name="íṣḷíďê">
                <a:extLst>
                  <a:ext uri="{FF2B5EF4-FFF2-40B4-BE49-F238E27FC236}">
                    <a16:creationId xmlns:a16="http://schemas.microsoft.com/office/drawing/2014/main" id="{153DECF3-CC9E-4952-9AB0-3251BFAEB75E}"/>
                  </a:ext>
                </a:extLst>
              </p:cNvPr>
              <p:cNvSpPr txBox="1"/>
              <p:nvPr/>
            </p:nvSpPr>
            <p:spPr bwMode="auto">
              <a:xfrm>
                <a:off x="2766000" y="1732108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浮力方程</a:t>
                </a:r>
                <a:endParaRPr lang="en-US" altLang="zh-CN" sz="2000" b="1" dirty="0"/>
              </a:p>
            </p:txBody>
          </p:sp>
          <p:sp>
            <p:nvSpPr>
              <p:cNvPr id="21" name="ïṥļiḋè">
                <a:extLst>
                  <a:ext uri="{FF2B5EF4-FFF2-40B4-BE49-F238E27FC236}">
                    <a16:creationId xmlns:a16="http://schemas.microsoft.com/office/drawing/2014/main" id="{F84F0B1E-D7B4-497C-A70C-A3303216B26D}"/>
                  </a:ext>
                </a:extLst>
              </p:cNvPr>
              <p:cNvSpPr/>
              <p:nvPr/>
            </p:nvSpPr>
            <p:spPr bwMode="auto">
              <a:xfrm>
                <a:off x="2766000" y="2173914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浮力和排开水的体积成正比</a:t>
                </a:r>
                <a:endParaRPr lang="en-US" altLang="zh-CN" sz="1100" dirty="0"/>
              </a:p>
            </p:txBody>
          </p:sp>
        </p:grpSp>
        <p:grpSp>
          <p:nvGrpSpPr>
            <p:cNvPr id="7" name="îṧlîḋè">
              <a:extLst>
                <a:ext uri="{FF2B5EF4-FFF2-40B4-BE49-F238E27FC236}">
                  <a16:creationId xmlns:a16="http://schemas.microsoft.com/office/drawing/2014/main" id="{61D62D4B-243B-4242-A722-6983C1108837}"/>
                </a:ext>
              </a:extLst>
            </p:cNvPr>
            <p:cNvGrpSpPr/>
            <p:nvPr/>
          </p:nvGrpSpPr>
          <p:grpSpPr>
            <a:xfrm>
              <a:off x="2631660" y="1960984"/>
              <a:ext cx="8758345" cy="1530952"/>
              <a:chOff x="2631660" y="2043385"/>
              <a:chExt cx="8758345" cy="1530952"/>
            </a:xfrm>
          </p:grpSpPr>
          <p:grpSp>
            <p:nvGrpSpPr>
              <p:cNvPr id="14" name="işḷíḑe">
                <a:extLst>
                  <a:ext uri="{FF2B5EF4-FFF2-40B4-BE49-F238E27FC236}">
                    <a16:creationId xmlns:a16="http://schemas.microsoft.com/office/drawing/2014/main" id="{C5A2231A-72E1-4C4E-ACCC-839DC2E72FE5}"/>
                  </a:ext>
                </a:extLst>
              </p:cNvPr>
              <p:cNvGrpSpPr/>
              <p:nvPr/>
            </p:nvGrpSpPr>
            <p:grpSpPr>
              <a:xfrm>
                <a:off x="9451585" y="2043385"/>
                <a:ext cx="1938420" cy="1501717"/>
                <a:chOff x="547242" y="605319"/>
                <a:chExt cx="1938420" cy="1501717"/>
              </a:xfrm>
            </p:grpSpPr>
            <p:sp>
              <p:nvSpPr>
                <p:cNvPr id="17" name="íṥ1ïḑé">
                  <a:extLst>
                    <a:ext uri="{FF2B5EF4-FFF2-40B4-BE49-F238E27FC236}">
                      <a16:creationId xmlns:a16="http://schemas.microsoft.com/office/drawing/2014/main" id="{05399177-4356-4BB4-8943-9FEFC5C142A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547242" y="1922748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îşḻíḑê">
                  <a:extLst>
                    <a:ext uri="{FF2B5EF4-FFF2-40B4-BE49-F238E27FC236}">
                      <a16:creationId xmlns:a16="http://schemas.microsoft.com/office/drawing/2014/main" id="{A4A37945-FD0E-4711-8CD1-3207675AF4F7}"/>
                    </a:ext>
                  </a:extLst>
                </p:cNvPr>
                <p:cNvSpPr/>
                <p:nvPr/>
              </p:nvSpPr>
              <p:spPr>
                <a:xfrm>
                  <a:off x="889953" y="60531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02</a:t>
                  </a:r>
                  <a:endParaRPr lang="zh-CN" altLang="en-US" sz="2800" b="1" dirty="0"/>
                </a:p>
              </p:txBody>
            </p:sp>
          </p:grpSp>
          <p:sp>
            <p:nvSpPr>
              <p:cNvPr id="15" name="iṡļïḑè">
                <a:extLst>
                  <a:ext uri="{FF2B5EF4-FFF2-40B4-BE49-F238E27FC236}">
                    <a16:creationId xmlns:a16="http://schemas.microsoft.com/office/drawing/2014/main" id="{CC34B2F6-8EC2-46DC-8CBE-E48D8E4821FD}"/>
                  </a:ext>
                </a:extLst>
              </p:cNvPr>
              <p:cNvSpPr txBox="1"/>
              <p:nvPr/>
            </p:nvSpPr>
            <p:spPr bwMode="auto">
              <a:xfrm>
                <a:off x="2631660" y="2319430"/>
                <a:ext cx="65700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热力学方程</a:t>
                </a:r>
                <a:endParaRPr lang="en-US" altLang="zh-CN" sz="2000" b="1" dirty="0"/>
              </a:p>
            </p:txBody>
          </p:sp>
          <p:sp>
            <p:nvSpPr>
              <p:cNvPr id="16" name="işḻiďé">
                <a:extLst>
                  <a:ext uri="{FF2B5EF4-FFF2-40B4-BE49-F238E27FC236}">
                    <a16:creationId xmlns:a16="http://schemas.microsoft.com/office/drawing/2014/main" id="{5EB2AB80-DF05-4B18-90BB-04F039F143D9}"/>
                  </a:ext>
                </a:extLst>
              </p:cNvPr>
              <p:cNvSpPr/>
              <p:nvPr/>
            </p:nvSpPr>
            <p:spPr bwMode="auto">
              <a:xfrm>
                <a:off x="2631660" y="2761236"/>
                <a:ext cx="6570000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温度一定时且处于稳恒态时，气体压强和体积的乘积为常数且正比于物质量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稳恒态时，内外压强相等，且外部压强正比于水的深度</a:t>
                </a:r>
                <a:endParaRPr lang="en-US" altLang="zh-CN" sz="1100" dirty="0"/>
              </a:p>
            </p:txBody>
          </p:sp>
        </p:grpSp>
        <p:grpSp>
          <p:nvGrpSpPr>
            <p:cNvPr id="8" name="íślíḓê">
              <a:extLst>
                <a:ext uri="{FF2B5EF4-FFF2-40B4-BE49-F238E27FC236}">
                  <a16:creationId xmlns:a16="http://schemas.microsoft.com/office/drawing/2014/main" id="{C587A444-70DD-4A2C-B4E6-55837AC50442}"/>
                </a:ext>
              </a:extLst>
            </p:cNvPr>
            <p:cNvGrpSpPr/>
            <p:nvPr/>
          </p:nvGrpSpPr>
          <p:grpSpPr>
            <a:xfrm>
              <a:off x="801604" y="3345845"/>
              <a:ext cx="8855042" cy="1450670"/>
              <a:chOff x="801604" y="3345845"/>
              <a:chExt cx="8855042" cy="1450670"/>
            </a:xfrm>
          </p:grpSpPr>
          <p:grpSp>
            <p:nvGrpSpPr>
              <p:cNvPr id="9" name="îśḷîḑê">
                <a:extLst>
                  <a:ext uri="{FF2B5EF4-FFF2-40B4-BE49-F238E27FC236}">
                    <a16:creationId xmlns:a16="http://schemas.microsoft.com/office/drawing/2014/main" id="{4586A550-E230-4474-BE66-8FFC87135557}"/>
                  </a:ext>
                </a:extLst>
              </p:cNvPr>
              <p:cNvGrpSpPr/>
              <p:nvPr/>
            </p:nvGrpSpPr>
            <p:grpSpPr>
              <a:xfrm>
                <a:off x="801604" y="3345845"/>
                <a:ext cx="1938420" cy="1450670"/>
                <a:chOff x="801604" y="191968"/>
                <a:chExt cx="1938420" cy="1450670"/>
              </a:xfrm>
            </p:grpSpPr>
            <p:sp>
              <p:nvSpPr>
                <p:cNvPr id="12" name="iS1ïḓè">
                  <a:extLst>
                    <a:ext uri="{FF2B5EF4-FFF2-40B4-BE49-F238E27FC236}">
                      <a16:creationId xmlns:a16="http://schemas.microsoft.com/office/drawing/2014/main" id="{BDAB1EC5-219E-49CC-A133-979DEB03AE12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801604" y="1503269"/>
                  <a:ext cx="1938420" cy="13936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i$ḻiḑe">
                  <a:extLst>
                    <a:ext uri="{FF2B5EF4-FFF2-40B4-BE49-F238E27FC236}">
                      <a16:creationId xmlns:a16="http://schemas.microsoft.com/office/drawing/2014/main" id="{7CC3DB7F-2323-41A1-9D67-E2CFF0204800}"/>
                    </a:ext>
                  </a:extLst>
                </p:cNvPr>
                <p:cNvSpPr/>
                <p:nvPr/>
              </p:nvSpPr>
              <p:spPr>
                <a:xfrm>
                  <a:off x="1106671" y="191968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03</a:t>
                  </a:r>
                  <a:endParaRPr lang="zh-CN" altLang="en-US" sz="2800" b="1" dirty="0"/>
                </a:p>
              </p:txBody>
            </p:sp>
          </p:grpSp>
          <p:sp>
            <p:nvSpPr>
              <p:cNvPr id="25" name="íṡ1ïḓé">
                <a:extLst>
                  <a:ext uri="{FF2B5EF4-FFF2-40B4-BE49-F238E27FC236}">
                    <a16:creationId xmlns:a16="http://schemas.microsoft.com/office/drawing/2014/main" id="{0203751D-88D4-43CC-B684-87F3FA743351}"/>
                  </a:ext>
                </a:extLst>
              </p:cNvPr>
              <p:cNvSpPr txBox="1"/>
              <p:nvPr/>
            </p:nvSpPr>
            <p:spPr bwMode="auto">
              <a:xfrm>
                <a:off x="2848378" y="3498064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流体阻力方程（经验近似）</a:t>
                </a:r>
                <a:endParaRPr lang="en-US" altLang="zh-CN" sz="2000" b="1" dirty="0"/>
              </a:p>
            </p:txBody>
          </p:sp>
          <p:sp>
            <p:nvSpPr>
              <p:cNvPr id="26" name="íS1ïḍè">
                <a:extLst>
                  <a:ext uri="{FF2B5EF4-FFF2-40B4-BE49-F238E27FC236}">
                    <a16:creationId xmlns:a16="http://schemas.microsoft.com/office/drawing/2014/main" id="{A6D02942-AF32-4F7F-9403-D197D8102855}"/>
                  </a:ext>
                </a:extLst>
              </p:cNvPr>
              <p:cNvSpPr/>
              <p:nvPr/>
            </p:nvSpPr>
            <p:spPr bwMode="auto">
              <a:xfrm>
                <a:off x="2848378" y="3939870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流体阻力和运动方向相反，和速度成正比，和截面积成正比</a:t>
                </a:r>
                <a:endParaRPr lang="en-US" altLang="zh-CN" sz="1100" dirty="0"/>
              </a:p>
            </p:txBody>
          </p:sp>
        </p:grpSp>
      </p:grpSp>
      <p:sp>
        <p:nvSpPr>
          <p:cNvPr id="27" name="îşḻíḑê">
            <a:extLst>
              <a:ext uri="{FF2B5EF4-FFF2-40B4-BE49-F238E27FC236}">
                <a16:creationId xmlns:a16="http://schemas.microsoft.com/office/drawing/2014/main" id="{5C86C095-8B65-4F49-8F27-9E469DC7E839}"/>
              </a:ext>
            </a:extLst>
          </p:cNvPr>
          <p:cNvSpPr/>
          <p:nvPr/>
        </p:nvSpPr>
        <p:spPr>
          <a:xfrm>
            <a:off x="9832331" y="4127265"/>
            <a:ext cx="1252998" cy="1251412"/>
          </a:xfrm>
          <a:prstGeom prst="diamond">
            <a:avLst/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3628">
              <a:defRPr/>
            </a:pPr>
            <a:r>
              <a:rPr lang="en-US" altLang="zh-CN" sz="2800" b="1" dirty="0"/>
              <a:t>04</a:t>
            </a:r>
            <a:endParaRPr lang="zh-CN" altLang="en-US" sz="2800" b="1" dirty="0"/>
          </a:p>
        </p:txBody>
      </p:sp>
      <p:sp>
        <p:nvSpPr>
          <p:cNvPr id="28" name="iṡļïḑè">
            <a:extLst>
              <a:ext uri="{FF2B5EF4-FFF2-40B4-BE49-F238E27FC236}">
                <a16:creationId xmlns:a16="http://schemas.microsoft.com/office/drawing/2014/main" id="{0410393D-133D-4B6D-8E05-B0EC07B4F5EC}"/>
              </a:ext>
            </a:extLst>
          </p:cNvPr>
          <p:cNvSpPr txBox="1"/>
          <p:nvPr/>
        </p:nvSpPr>
        <p:spPr bwMode="auto">
          <a:xfrm>
            <a:off x="2669695" y="4403310"/>
            <a:ext cx="657000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/>
              <a:t>动力学方程</a:t>
            </a:r>
            <a:endParaRPr lang="en-US" altLang="zh-CN" sz="2000" b="1" dirty="0"/>
          </a:p>
        </p:txBody>
      </p:sp>
      <p:sp>
        <p:nvSpPr>
          <p:cNvPr id="29" name="işḻiďé">
            <a:extLst>
              <a:ext uri="{FF2B5EF4-FFF2-40B4-BE49-F238E27FC236}">
                <a16:creationId xmlns:a16="http://schemas.microsoft.com/office/drawing/2014/main" id="{BCFE0EB4-6F96-409E-9F43-990AB55D6CC0}"/>
              </a:ext>
            </a:extLst>
          </p:cNvPr>
          <p:cNvSpPr/>
          <p:nvPr/>
        </p:nvSpPr>
        <p:spPr bwMode="auto">
          <a:xfrm>
            <a:off x="2669695" y="4845116"/>
            <a:ext cx="6570000" cy="8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物体加速度和受力总和成正比</a:t>
            </a:r>
            <a:endParaRPr lang="en-US" altLang="zh-CN" sz="1100" dirty="0"/>
          </a:p>
        </p:txBody>
      </p:sp>
      <p:sp>
        <p:nvSpPr>
          <p:cNvPr id="30" name="íṥ1ïḑé">
            <a:extLst>
              <a:ext uri="{FF2B5EF4-FFF2-40B4-BE49-F238E27FC236}">
                <a16:creationId xmlns:a16="http://schemas.microsoft.com/office/drawing/2014/main" id="{F04CEE3E-FC1A-4F20-B222-0415A46787D9}"/>
              </a:ext>
            </a:extLst>
          </p:cNvPr>
          <p:cNvSpPr/>
          <p:nvPr/>
        </p:nvSpPr>
        <p:spPr bwMode="auto">
          <a:xfrm rot="10800000" flipV="1">
            <a:off x="9489620" y="5438376"/>
            <a:ext cx="1938420" cy="1842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</a:ln>
          <a:effectLst/>
        </p:spPr>
        <p:txBody>
          <a:bodyPr wrap="none" lIns="134289" tIns="67145" rIns="134289" bIns="67145" anchor="ctr"/>
          <a:lstStyle/>
          <a:p>
            <a:pPr defTabSz="913628">
              <a:defRPr/>
            </a:pPr>
            <a:endParaRPr lang="zh-CN" altLang="en-US" sz="1707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7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气泡受力分析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e801a138-3c1c-4633-9266-5a187bf989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83D107-DA55-4FF8-A006-D787A120D8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6821" y="1448780"/>
            <a:ext cx="10858358" cy="4259008"/>
            <a:chOff x="666821" y="1448780"/>
            <a:chExt cx="10858358" cy="4259008"/>
          </a:xfrm>
        </p:grpSpPr>
        <p:sp>
          <p:nvSpPr>
            <p:cNvPr id="6" name="íśľíḍè">
              <a:extLst>
                <a:ext uri="{FF2B5EF4-FFF2-40B4-BE49-F238E27FC236}">
                  <a16:creationId xmlns:a16="http://schemas.microsoft.com/office/drawing/2014/main" id="{EC63DB11-6C9A-48BC-99CA-A36F68EB8EE9}"/>
                </a:ext>
              </a:extLst>
            </p:cNvPr>
            <p:cNvSpPr/>
            <p:nvPr/>
          </p:nvSpPr>
          <p:spPr>
            <a:xfrm rot="2700000">
              <a:off x="3522802" y="2383720"/>
              <a:ext cx="2389128" cy="2389128"/>
            </a:xfrm>
            <a:prstGeom prst="teardrop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š1íḑê">
              <a:extLst>
                <a:ext uri="{FF2B5EF4-FFF2-40B4-BE49-F238E27FC236}">
                  <a16:creationId xmlns:a16="http://schemas.microsoft.com/office/drawing/2014/main" id="{C6CF38CF-20D1-4194-9178-831D18CACD3A}"/>
                </a:ext>
              </a:extLst>
            </p:cNvPr>
            <p:cNvSpPr/>
            <p:nvPr/>
          </p:nvSpPr>
          <p:spPr>
            <a:xfrm rot="18900000" flipH="1">
              <a:off x="6896415" y="2740227"/>
              <a:ext cx="1676116" cy="1676116"/>
            </a:xfrm>
            <a:prstGeom prst="teardrop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íšļíḍê">
              <a:extLst>
                <a:ext uri="{FF2B5EF4-FFF2-40B4-BE49-F238E27FC236}">
                  <a16:creationId xmlns:a16="http://schemas.microsoft.com/office/drawing/2014/main" id="{A39A39B2-532E-49A9-8454-540C6D11B998}"/>
                </a:ext>
              </a:extLst>
            </p:cNvPr>
            <p:cNvGrpSpPr/>
            <p:nvPr/>
          </p:nvGrpSpPr>
          <p:grpSpPr>
            <a:xfrm>
              <a:off x="5639950" y="1448780"/>
              <a:ext cx="1676116" cy="4259008"/>
              <a:chOff x="5639022" y="1042201"/>
              <a:chExt cx="1878631" cy="4773598"/>
            </a:xfrm>
          </p:grpSpPr>
          <p:sp>
            <p:nvSpPr>
              <p:cNvPr id="21" name="iṧ1iḑè">
                <a:extLst>
                  <a:ext uri="{FF2B5EF4-FFF2-40B4-BE49-F238E27FC236}">
                    <a16:creationId xmlns:a16="http://schemas.microsoft.com/office/drawing/2014/main" id="{BA7D0530-B374-4916-BE9A-98388B824628}"/>
                  </a:ext>
                </a:extLst>
              </p:cNvPr>
              <p:cNvSpPr/>
              <p:nvPr/>
            </p:nvSpPr>
            <p:spPr>
              <a:xfrm rot="13500000" flipH="1">
                <a:off x="5639022" y="1042201"/>
                <a:ext cx="1878631" cy="1878631"/>
              </a:xfrm>
              <a:prstGeom prst="teardrop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ṥḻiḍe">
                <a:extLst>
                  <a:ext uri="{FF2B5EF4-FFF2-40B4-BE49-F238E27FC236}">
                    <a16:creationId xmlns:a16="http://schemas.microsoft.com/office/drawing/2014/main" id="{2F3BE1C0-28B2-4127-8499-071A89064532}"/>
                  </a:ext>
                </a:extLst>
              </p:cNvPr>
              <p:cNvSpPr/>
              <p:nvPr/>
            </p:nvSpPr>
            <p:spPr>
              <a:xfrm rot="8100000" flipH="1" flipV="1">
                <a:off x="5639022" y="3937168"/>
                <a:ext cx="1878631" cy="1878631"/>
              </a:xfrm>
              <a:prstGeom prst="teardrop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îŝlíḓè">
              <a:extLst>
                <a:ext uri="{FF2B5EF4-FFF2-40B4-BE49-F238E27FC236}">
                  <a16:creationId xmlns:a16="http://schemas.microsoft.com/office/drawing/2014/main" id="{90769626-AB8E-4D48-BF0A-98614FA5CB74}"/>
                </a:ext>
              </a:extLst>
            </p:cNvPr>
            <p:cNvSpPr/>
            <p:nvPr/>
          </p:nvSpPr>
          <p:spPr bwMode="auto">
            <a:xfrm>
              <a:off x="6221739" y="1967626"/>
              <a:ext cx="512534" cy="63842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śľîḓé">
              <a:extLst>
                <a:ext uri="{FF2B5EF4-FFF2-40B4-BE49-F238E27FC236}">
                  <a16:creationId xmlns:a16="http://schemas.microsoft.com/office/drawing/2014/main" id="{EA735F2B-EF4E-4AA2-AC99-BF3EFC8143B3}"/>
                </a:ext>
              </a:extLst>
            </p:cNvPr>
            <p:cNvSpPr/>
            <p:nvPr/>
          </p:nvSpPr>
          <p:spPr bwMode="auto">
            <a:xfrm>
              <a:off x="4263661" y="3086492"/>
              <a:ext cx="789635" cy="983584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ľïḓé">
              <a:extLst>
                <a:ext uri="{FF2B5EF4-FFF2-40B4-BE49-F238E27FC236}">
                  <a16:creationId xmlns:a16="http://schemas.microsoft.com/office/drawing/2014/main" id="{08CE29D7-E890-48B6-B822-822EBA8BAFFD}"/>
                </a:ext>
              </a:extLst>
            </p:cNvPr>
            <p:cNvSpPr/>
            <p:nvPr/>
          </p:nvSpPr>
          <p:spPr bwMode="auto">
            <a:xfrm>
              <a:off x="6202179" y="4488771"/>
              <a:ext cx="551656" cy="68715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ļïḋe">
              <a:extLst>
                <a:ext uri="{FF2B5EF4-FFF2-40B4-BE49-F238E27FC236}">
                  <a16:creationId xmlns:a16="http://schemas.microsoft.com/office/drawing/2014/main" id="{E3BD11F8-4797-483F-B160-6DACC57C0C9A}"/>
                </a:ext>
              </a:extLst>
            </p:cNvPr>
            <p:cNvSpPr/>
            <p:nvPr/>
          </p:nvSpPr>
          <p:spPr bwMode="auto">
            <a:xfrm>
              <a:off x="7449974" y="3249422"/>
              <a:ext cx="532503" cy="663296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íṥľïde">
                  <a:extLst>
                    <a:ext uri="{FF2B5EF4-FFF2-40B4-BE49-F238E27FC236}">
                      <a16:creationId xmlns:a16="http://schemas.microsoft.com/office/drawing/2014/main" id="{A7953CCB-20A6-47F6-9CFD-DE1A583EB0A4}"/>
                    </a:ext>
                  </a:extLst>
                </p:cNvPr>
                <p:cNvSpPr txBox="1"/>
                <p:nvPr/>
              </p:nvSpPr>
              <p:spPr>
                <a:xfrm>
                  <a:off x="7531975" y="1967626"/>
                  <a:ext cx="3988513" cy="75256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 i="1" dirty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∗(−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l-GR" altLang="zh-CN" sz="10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13" name="íṥľïde">
                  <a:extLst>
                    <a:ext uri="{FF2B5EF4-FFF2-40B4-BE49-F238E27FC236}">
                      <a16:creationId xmlns:a16="http://schemas.microsoft.com/office/drawing/2014/main" id="{A7953CCB-20A6-47F6-9CFD-DE1A583EB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975" y="1967626"/>
                  <a:ext cx="3988513" cy="7525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îSḻíḓé">
              <a:extLst>
                <a:ext uri="{FF2B5EF4-FFF2-40B4-BE49-F238E27FC236}">
                  <a16:creationId xmlns:a16="http://schemas.microsoft.com/office/drawing/2014/main" id="{80D01D63-111D-4291-9DDC-F655376812F3}"/>
                </a:ext>
              </a:extLst>
            </p:cNvPr>
            <p:cNvSpPr/>
            <p:nvPr/>
          </p:nvSpPr>
          <p:spPr>
            <a:xfrm>
              <a:off x="7531975" y="1632544"/>
              <a:ext cx="3988513" cy="30792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defTabSz="914378">
                <a:defRPr/>
              </a:pPr>
              <a:r>
                <a:rPr lang="zh-CN" altLang="en-US" sz="1400" b="1" dirty="0"/>
                <a:t>流体经验阻力公式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iš1ïḓè">
                  <a:extLst>
                    <a:ext uri="{FF2B5EF4-FFF2-40B4-BE49-F238E27FC236}">
                      <a16:creationId xmlns:a16="http://schemas.microsoft.com/office/drawing/2014/main" id="{67318645-AABA-4D8E-BDEB-61D37BBD3714}"/>
                    </a:ext>
                  </a:extLst>
                </p:cNvPr>
                <p:cNvSpPr txBox="1"/>
                <p:nvPr/>
              </p:nvSpPr>
              <p:spPr>
                <a:xfrm>
                  <a:off x="7531974" y="4760552"/>
                  <a:ext cx="3988513" cy="76054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𝑉𝑒𝑙𝑜𝑐𝑖𝑡𝑦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ΣF</m:t>
                            </m:r>
                          </m:num>
                          <m:den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15" name="iš1ïḓè">
                  <a:extLst>
                    <a:ext uri="{FF2B5EF4-FFF2-40B4-BE49-F238E27FC236}">
                      <a16:creationId xmlns:a16="http://schemas.microsoft.com/office/drawing/2014/main" id="{67318645-AABA-4D8E-BDEB-61D37BBD3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974" y="4760552"/>
                  <a:ext cx="3988513" cy="7605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íṩ1îḑè">
              <a:extLst>
                <a:ext uri="{FF2B5EF4-FFF2-40B4-BE49-F238E27FC236}">
                  <a16:creationId xmlns:a16="http://schemas.microsoft.com/office/drawing/2014/main" id="{49E61569-2784-4853-AA99-4DE4AA23CB47}"/>
                </a:ext>
              </a:extLst>
            </p:cNvPr>
            <p:cNvSpPr/>
            <p:nvPr/>
          </p:nvSpPr>
          <p:spPr>
            <a:xfrm>
              <a:off x="7531975" y="4474910"/>
              <a:ext cx="3988513" cy="30792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defTabSz="914378">
                <a:defRPr/>
              </a:pPr>
              <a:r>
                <a:rPr lang="zh-CN" altLang="en-US" sz="1400" b="1" dirty="0"/>
                <a:t>牛顿第三运动定律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iŝḷíḑe">
                  <a:extLst>
                    <a:ext uri="{FF2B5EF4-FFF2-40B4-BE49-F238E27FC236}">
                      <a16:creationId xmlns:a16="http://schemas.microsoft.com/office/drawing/2014/main" id="{A623A4EA-5910-40CB-ACDB-01F7643D94EF}"/>
                    </a:ext>
                  </a:extLst>
                </p:cNvPr>
                <p:cNvSpPr txBox="1"/>
                <p:nvPr/>
              </p:nvSpPr>
              <p:spPr>
                <a:xfrm>
                  <a:off x="8776153" y="3334341"/>
                  <a:ext cx="2749025" cy="925836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 i="1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1000" i="1">
                            <a:latin typeface="Cambria Math" panose="02040503050406030204" pitchFamily="18" charset="0"/>
                          </a:rPr>
                          <m:t>gV</m:t>
                        </m:r>
                        <m:r>
                          <a:rPr lang="zh-CN" altLang="en-US" sz="10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sty m:val="p"/>
                          </m:rPr>
                          <a:rPr lang="en-US" altLang="zh-CN" sz="1000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=1.33</m:t>
                        </m:r>
                        <m:r>
                          <a:rPr lang="el-GR" altLang="zh-CN" sz="10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17" name="iŝḷíḑe">
                  <a:extLst>
                    <a:ext uri="{FF2B5EF4-FFF2-40B4-BE49-F238E27FC236}">
                      <a16:creationId xmlns:a16="http://schemas.microsoft.com/office/drawing/2014/main" id="{A623A4EA-5910-40CB-ACDB-01F7643D9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6153" y="3334341"/>
                  <a:ext cx="2749025" cy="9258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íŝľide">
              <a:extLst>
                <a:ext uri="{FF2B5EF4-FFF2-40B4-BE49-F238E27FC236}">
                  <a16:creationId xmlns:a16="http://schemas.microsoft.com/office/drawing/2014/main" id="{4B367B4C-0C9E-4652-8F71-7A796B034E92}"/>
                </a:ext>
              </a:extLst>
            </p:cNvPr>
            <p:cNvSpPr/>
            <p:nvPr/>
          </p:nvSpPr>
          <p:spPr>
            <a:xfrm>
              <a:off x="8776154" y="3141815"/>
              <a:ext cx="2749025" cy="30792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defTabSz="914378">
                <a:defRPr/>
              </a:pPr>
              <a:r>
                <a:rPr lang="zh-CN" altLang="en-US" sz="1400" b="1" dirty="0"/>
                <a:t>阿基米德浮力公式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ïSlíďé">
                  <a:extLst>
                    <a:ext uri="{FF2B5EF4-FFF2-40B4-BE49-F238E27FC236}">
                      <a16:creationId xmlns:a16="http://schemas.microsoft.com/office/drawing/2014/main" id="{DAFB9455-91D6-48F9-806F-BC1F7C07231E}"/>
                    </a:ext>
                  </a:extLst>
                </p:cNvPr>
                <p:cNvSpPr txBox="1"/>
                <p:nvPr/>
              </p:nvSpPr>
              <p:spPr>
                <a:xfrm>
                  <a:off x="666821" y="3428999"/>
                  <a:ext cx="2704670" cy="71554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0">
                  <a:noAutofit/>
                </a:bodyPr>
                <a:lstStyle/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𝑛𝑅𝑇</m:t>
                        </m:r>
                      </m:oMath>
                    </m:oMathPara>
                  </a14:m>
                  <a:endParaRPr lang="en-US" altLang="zh-CN" sz="1000" dirty="0"/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sz="1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𝑐𝑜𝑛𝑠𝑡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19" name="ïSlíďé">
                  <a:extLst>
                    <a:ext uri="{FF2B5EF4-FFF2-40B4-BE49-F238E27FC236}">
                      <a16:creationId xmlns:a16="http://schemas.microsoft.com/office/drawing/2014/main" id="{DAFB9455-91D6-48F9-806F-BC1F7C072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21" y="3428999"/>
                  <a:ext cx="2704670" cy="715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îsļîḓê">
              <a:extLst>
                <a:ext uri="{FF2B5EF4-FFF2-40B4-BE49-F238E27FC236}">
                  <a16:creationId xmlns:a16="http://schemas.microsoft.com/office/drawing/2014/main" id="{94C68A7D-95EB-4686-83C8-585FA0794CA2}"/>
                </a:ext>
              </a:extLst>
            </p:cNvPr>
            <p:cNvSpPr/>
            <p:nvPr/>
          </p:nvSpPr>
          <p:spPr>
            <a:xfrm>
              <a:off x="666821" y="3086492"/>
              <a:ext cx="2704670" cy="32725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algn="r" defTabSz="914378">
                <a:defRPr/>
              </a:pPr>
              <a:r>
                <a:rPr lang="zh-CN" altLang="en-US" sz="1400" b="1" dirty="0"/>
                <a:t>玻尔兹曼方程</a:t>
              </a:r>
              <a:r>
                <a:rPr lang="en-US" altLang="zh-CN" sz="1400" b="1" dirty="0"/>
                <a:t>+</a:t>
              </a:r>
              <a:r>
                <a:rPr lang="zh-CN" altLang="en-US" sz="1400" b="1" dirty="0"/>
                <a:t>压强平衡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153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82C-6DF3-48C0-A540-10A2C95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火山喷发岩浆实现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6D4D-3E0A-4003-9C66-BBCCC783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72262894-763C-4F1F-8A23-0CFE0A05A7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32594"/>
            <a:ext cx="10742146" cy="3548951"/>
            <a:chOff x="669925" y="1232594"/>
            <a:chExt cx="10742146" cy="3548951"/>
          </a:xfrm>
        </p:grpSpPr>
        <p:grpSp>
          <p:nvGrpSpPr>
            <p:cNvPr id="6" name="íšḻídè">
              <a:extLst>
                <a:ext uri="{FF2B5EF4-FFF2-40B4-BE49-F238E27FC236}">
                  <a16:creationId xmlns:a16="http://schemas.microsoft.com/office/drawing/2014/main" id="{A2E364FA-1276-42F1-876E-28BE96F3AA8C}"/>
                </a:ext>
              </a:extLst>
            </p:cNvPr>
            <p:cNvGrpSpPr/>
            <p:nvPr/>
          </p:nvGrpSpPr>
          <p:grpSpPr>
            <a:xfrm>
              <a:off x="669925" y="1232594"/>
              <a:ext cx="8904343" cy="1435700"/>
              <a:chOff x="669925" y="1579889"/>
              <a:chExt cx="8904343" cy="1435700"/>
            </a:xfrm>
          </p:grpSpPr>
          <p:grpSp>
            <p:nvGrpSpPr>
              <p:cNvPr id="19" name="îśļíḓé">
                <a:extLst>
                  <a:ext uri="{FF2B5EF4-FFF2-40B4-BE49-F238E27FC236}">
                    <a16:creationId xmlns:a16="http://schemas.microsoft.com/office/drawing/2014/main" id="{EE8D276F-F802-441B-BE5F-0EADE18A52E8}"/>
                  </a:ext>
                </a:extLst>
              </p:cNvPr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>
                  <a:extLst>
                    <a:ext uri="{FF2B5EF4-FFF2-40B4-BE49-F238E27FC236}">
                      <a16:creationId xmlns:a16="http://schemas.microsoft.com/office/drawing/2014/main" id="{B3679917-28B6-4F04-8FE6-0A22BBB4753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>
                  <a:extLst>
                    <a:ext uri="{FF2B5EF4-FFF2-40B4-BE49-F238E27FC236}">
                      <a16:creationId xmlns:a16="http://schemas.microsoft.com/office/drawing/2014/main" id="{C1AFC22C-ED4D-4505-957B-3B9AB9BB28B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20" name="íṣḷíďê">
                <a:extLst>
                  <a:ext uri="{FF2B5EF4-FFF2-40B4-BE49-F238E27FC236}">
                    <a16:creationId xmlns:a16="http://schemas.microsoft.com/office/drawing/2014/main" id="{153DECF3-CC9E-4952-9AB0-3251BFAEB75E}"/>
                  </a:ext>
                </a:extLst>
              </p:cNvPr>
              <p:cNvSpPr txBox="1"/>
              <p:nvPr/>
            </p:nvSpPr>
            <p:spPr bwMode="auto">
              <a:xfrm>
                <a:off x="2766000" y="1732108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重力浮力加速度</a:t>
                </a:r>
                <a:endParaRPr lang="en-US" altLang="zh-CN" sz="2000" b="1" dirty="0"/>
              </a:p>
            </p:txBody>
          </p:sp>
          <p:sp>
            <p:nvSpPr>
              <p:cNvPr id="21" name="ïṥļiḋè">
                <a:extLst>
                  <a:ext uri="{FF2B5EF4-FFF2-40B4-BE49-F238E27FC236}">
                    <a16:creationId xmlns:a16="http://schemas.microsoft.com/office/drawing/2014/main" id="{F84F0B1E-D7B4-497C-A70C-A3303216B26D}"/>
                  </a:ext>
                </a:extLst>
              </p:cNvPr>
              <p:cNvSpPr/>
              <p:nvPr/>
            </p:nvSpPr>
            <p:spPr bwMode="auto">
              <a:xfrm>
                <a:off x="2766000" y="2173914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重力和浮力的等效加速度是几乎恒定的，且与体积等其他属性无关</a:t>
                </a:r>
                <a:endParaRPr lang="en-US" altLang="zh-CN" sz="1100" dirty="0"/>
              </a:p>
            </p:txBody>
          </p:sp>
        </p:grpSp>
        <p:grpSp>
          <p:nvGrpSpPr>
            <p:cNvPr id="7" name="îṧlîḋè">
              <a:extLst>
                <a:ext uri="{FF2B5EF4-FFF2-40B4-BE49-F238E27FC236}">
                  <a16:creationId xmlns:a16="http://schemas.microsoft.com/office/drawing/2014/main" id="{61D62D4B-243B-4242-A722-6983C1108837}"/>
                </a:ext>
              </a:extLst>
            </p:cNvPr>
            <p:cNvGrpSpPr/>
            <p:nvPr/>
          </p:nvGrpSpPr>
          <p:grpSpPr>
            <a:xfrm>
              <a:off x="2631660" y="1960984"/>
              <a:ext cx="8780411" cy="1530952"/>
              <a:chOff x="2631660" y="2043385"/>
              <a:chExt cx="8780411" cy="1530952"/>
            </a:xfrm>
          </p:grpSpPr>
          <p:grpSp>
            <p:nvGrpSpPr>
              <p:cNvPr id="14" name="işḷíḑe">
                <a:extLst>
                  <a:ext uri="{FF2B5EF4-FFF2-40B4-BE49-F238E27FC236}">
                    <a16:creationId xmlns:a16="http://schemas.microsoft.com/office/drawing/2014/main" id="{C5A2231A-72E1-4C4E-ACCC-839DC2E72FE5}"/>
                  </a:ext>
                </a:extLst>
              </p:cNvPr>
              <p:cNvGrpSpPr/>
              <p:nvPr/>
            </p:nvGrpSpPr>
            <p:grpSpPr>
              <a:xfrm>
                <a:off x="9473651" y="2043385"/>
                <a:ext cx="1938420" cy="1477005"/>
                <a:chOff x="569308" y="605319"/>
                <a:chExt cx="1938420" cy="1477005"/>
              </a:xfrm>
            </p:grpSpPr>
            <p:sp>
              <p:nvSpPr>
                <p:cNvPr id="17" name="íṥ1ïḑé">
                  <a:extLst>
                    <a:ext uri="{FF2B5EF4-FFF2-40B4-BE49-F238E27FC236}">
                      <a16:creationId xmlns:a16="http://schemas.microsoft.com/office/drawing/2014/main" id="{05399177-4356-4BB4-8943-9FEFC5C142A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569308" y="1898036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îşḻíḑê">
                  <a:extLst>
                    <a:ext uri="{FF2B5EF4-FFF2-40B4-BE49-F238E27FC236}">
                      <a16:creationId xmlns:a16="http://schemas.microsoft.com/office/drawing/2014/main" id="{A4A37945-FD0E-4711-8CD1-3207675AF4F7}"/>
                    </a:ext>
                  </a:extLst>
                </p:cNvPr>
                <p:cNvSpPr/>
                <p:nvPr/>
              </p:nvSpPr>
              <p:spPr>
                <a:xfrm>
                  <a:off x="889953" y="60531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02</a:t>
                  </a:r>
                  <a:endParaRPr lang="zh-CN" altLang="en-US" sz="2800" b="1" dirty="0"/>
                </a:p>
              </p:txBody>
            </p:sp>
          </p:grpSp>
          <p:sp>
            <p:nvSpPr>
              <p:cNvPr id="15" name="iṡļïḑè">
                <a:extLst>
                  <a:ext uri="{FF2B5EF4-FFF2-40B4-BE49-F238E27FC236}">
                    <a16:creationId xmlns:a16="http://schemas.microsoft.com/office/drawing/2014/main" id="{CC34B2F6-8EC2-46DC-8CBE-E48D8E4821FD}"/>
                  </a:ext>
                </a:extLst>
              </p:cNvPr>
              <p:cNvSpPr txBox="1"/>
              <p:nvPr/>
            </p:nvSpPr>
            <p:spPr bwMode="auto">
              <a:xfrm>
                <a:off x="2631660" y="2319430"/>
                <a:ext cx="65700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水阻力方程</a:t>
                </a:r>
                <a:endParaRPr lang="en-US" altLang="zh-CN" sz="2000" b="1" dirty="0"/>
              </a:p>
            </p:txBody>
          </p:sp>
          <p:sp>
            <p:nvSpPr>
              <p:cNvPr id="16" name="işḻiďé">
                <a:extLst>
                  <a:ext uri="{FF2B5EF4-FFF2-40B4-BE49-F238E27FC236}">
                    <a16:creationId xmlns:a16="http://schemas.microsoft.com/office/drawing/2014/main" id="{5EB2AB80-DF05-4B18-90BB-04F039F143D9}"/>
                  </a:ext>
                </a:extLst>
              </p:cNvPr>
              <p:cNvSpPr/>
              <p:nvPr/>
            </p:nvSpPr>
            <p:spPr bwMode="auto">
              <a:xfrm>
                <a:off x="2631660" y="2761236"/>
                <a:ext cx="6570000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流体阻力和运动方向相反，和速度成正比，和截面积成正比</a:t>
                </a:r>
                <a:endParaRPr lang="en-US" altLang="zh-CN" sz="1100" dirty="0"/>
              </a:p>
            </p:txBody>
          </p:sp>
        </p:grpSp>
        <p:grpSp>
          <p:nvGrpSpPr>
            <p:cNvPr id="8" name="íślíḓê">
              <a:extLst>
                <a:ext uri="{FF2B5EF4-FFF2-40B4-BE49-F238E27FC236}">
                  <a16:creationId xmlns:a16="http://schemas.microsoft.com/office/drawing/2014/main" id="{C587A444-70DD-4A2C-B4E6-55837AC50442}"/>
                </a:ext>
              </a:extLst>
            </p:cNvPr>
            <p:cNvGrpSpPr/>
            <p:nvPr/>
          </p:nvGrpSpPr>
          <p:grpSpPr>
            <a:xfrm>
              <a:off x="681582" y="3345845"/>
              <a:ext cx="8975064" cy="1435700"/>
              <a:chOff x="681582" y="3345845"/>
              <a:chExt cx="8975064" cy="1435700"/>
            </a:xfrm>
          </p:grpSpPr>
          <p:grpSp>
            <p:nvGrpSpPr>
              <p:cNvPr id="9" name="îśḷîḑê">
                <a:extLst>
                  <a:ext uri="{FF2B5EF4-FFF2-40B4-BE49-F238E27FC236}">
                    <a16:creationId xmlns:a16="http://schemas.microsoft.com/office/drawing/2014/main" id="{4586A550-E230-4474-BE66-8FFC87135557}"/>
                  </a:ext>
                </a:extLst>
              </p:cNvPr>
              <p:cNvGrpSpPr/>
              <p:nvPr/>
            </p:nvGrpSpPr>
            <p:grpSpPr>
              <a:xfrm>
                <a:off x="681582" y="3345845"/>
                <a:ext cx="1938420" cy="1435700"/>
                <a:chOff x="681582" y="191968"/>
                <a:chExt cx="1938420" cy="1435700"/>
              </a:xfrm>
            </p:grpSpPr>
            <p:sp>
              <p:nvSpPr>
                <p:cNvPr id="12" name="iS1ïḓè">
                  <a:extLst>
                    <a:ext uri="{FF2B5EF4-FFF2-40B4-BE49-F238E27FC236}">
                      <a16:creationId xmlns:a16="http://schemas.microsoft.com/office/drawing/2014/main" id="{BDAB1EC5-219E-49CC-A133-979DEB03AE12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81582" y="1443380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i$ḻiḑe">
                  <a:extLst>
                    <a:ext uri="{FF2B5EF4-FFF2-40B4-BE49-F238E27FC236}">
                      <a16:creationId xmlns:a16="http://schemas.microsoft.com/office/drawing/2014/main" id="{7CC3DB7F-2323-41A1-9D67-E2CFF0204800}"/>
                    </a:ext>
                  </a:extLst>
                </p:cNvPr>
                <p:cNvSpPr/>
                <p:nvPr/>
              </p:nvSpPr>
              <p:spPr>
                <a:xfrm>
                  <a:off x="1106671" y="191968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03</a:t>
                  </a:r>
                  <a:endParaRPr lang="zh-CN" altLang="en-US" sz="2800" b="1" dirty="0"/>
                </a:p>
              </p:txBody>
            </p:sp>
          </p:grpSp>
          <p:sp>
            <p:nvSpPr>
              <p:cNvPr id="25" name="íṡ1ïḓé">
                <a:extLst>
                  <a:ext uri="{FF2B5EF4-FFF2-40B4-BE49-F238E27FC236}">
                    <a16:creationId xmlns:a16="http://schemas.microsoft.com/office/drawing/2014/main" id="{0203751D-88D4-43CC-B684-87F3FA743351}"/>
                  </a:ext>
                </a:extLst>
              </p:cNvPr>
              <p:cNvSpPr txBox="1"/>
              <p:nvPr/>
            </p:nvSpPr>
            <p:spPr bwMode="auto">
              <a:xfrm>
                <a:off x="2848378" y="3498064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粒子体积的唯象性描述</a:t>
                </a:r>
                <a:endParaRPr lang="en-US" altLang="zh-CN" sz="2000" b="1" dirty="0"/>
              </a:p>
            </p:txBody>
          </p:sp>
          <p:sp>
            <p:nvSpPr>
              <p:cNvPr id="26" name="íS1ïḍè">
                <a:extLst>
                  <a:ext uri="{FF2B5EF4-FFF2-40B4-BE49-F238E27FC236}">
                    <a16:creationId xmlns:a16="http://schemas.microsoft.com/office/drawing/2014/main" id="{A6D02942-AF32-4F7F-9403-D197D8102855}"/>
                  </a:ext>
                </a:extLst>
              </p:cNvPr>
              <p:cNvSpPr/>
              <p:nvPr/>
            </p:nvSpPr>
            <p:spPr bwMode="auto">
              <a:xfrm>
                <a:off x="2848378" y="3939870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粒子冷却裂解，体积不断变小</a:t>
                </a:r>
                <a:endParaRPr lang="en-US" altLang="zh-CN" sz="1100" dirty="0"/>
              </a:p>
            </p:txBody>
          </p:sp>
        </p:grpSp>
      </p:grpSp>
      <p:sp>
        <p:nvSpPr>
          <p:cNvPr id="27" name="îşḻíḑê">
            <a:extLst>
              <a:ext uri="{FF2B5EF4-FFF2-40B4-BE49-F238E27FC236}">
                <a16:creationId xmlns:a16="http://schemas.microsoft.com/office/drawing/2014/main" id="{5C86C095-8B65-4F49-8F27-9E469DC7E839}"/>
              </a:ext>
            </a:extLst>
          </p:cNvPr>
          <p:cNvSpPr/>
          <p:nvPr/>
        </p:nvSpPr>
        <p:spPr>
          <a:xfrm>
            <a:off x="9832331" y="4127265"/>
            <a:ext cx="1252998" cy="1251412"/>
          </a:xfrm>
          <a:prstGeom prst="diamond">
            <a:avLst/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3628">
              <a:defRPr/>
            </a:pPr>
            <a:r>
              <a:rPr lang="en-US" altLang="zh-CN" sz="2800" b="1" dirty="0"/>
              <a:t>04</a:t>
            </a:r>
            <a:endParaRPr lang="zh-CN" altLang="en-US" sz="2800" b="1" dirty="0"/>
          </a:p>
        </p:txBody>
      </p:sp>
      <p:sp>
        <p:nvSpPr>
          <p:cNvPr id="28" name="iṡļïḑè">
            <a:extLst>
              <a:ext uri="{FF2B5EF4-FFF2-40B4-BE49-F238E27FC236}">
                <a16:creationId xmlns:a16="http://schemas.microsoft.com/office/drawing/2014/main" id="{0410393D-133D-4B6D-8E05-B0EC07B4F5EC}"/>
              </a:ext>
            </a:extLst>
          </p:cNvPr>
          <p:cNvSpPr txBox="1"/>
          <p:nvPr/>
        </p:nvSpPr>
        <p:spPr bwMode="auto">
          <a:xfrm>
            <a:off x="2669695" y="4403310"/>
            <a:ext cx="657000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/>
              <a:t>粒子颜色的唯象性描述</a:t>
            </a:r>
            <a:endParaRPr lang="en-US" altLang="zh-CN" sz="2000" b="1" dirty="0"/>
          </a:p>
        </p:txBody>
      </p:sp>
      <p:sp>
        <p:nvSpPr>
          <p:cNvPr id="29" name="işḻiďé">
            <a:extLst>
              <a:ext uri="{FF2B5EF4-FFF2-40B4-BE49-F238E27FC236}">
                <a16:creationId xmlns:a16="http://schemas.microsoft.com/office/drawing/2014/main" id="{BCFE0EB4-6F96-409E-9F43-990AB55D6CC0}"/>
              </a:ext>
            </a:extLst>
          </p:cNvPr>
          <p:cNvSpPr/>
          <p:nvPr/>
        </p:nvSpPr>
        <p:spPr bwMode="auto">
          <a:xfrm>
            <a:off x="2669695" y="4845116"/>
            <a:ext cx="6570000" cy="8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岩浆慢慢冷却，颜色从红变黑</a:t>
            </a:r>
            <a:endParaRPr lang="en-US" altLang="zh-CN" sz="1100" dirty="0"/>
          </a:p>
        </p:txBody>
      </p:sp>
      <p:sp>
        <p:nvSpPr>
          <p:cNvPr id="30" name="íṥ1ïḑé">
            <a:extLst>
              <a:ext uri="{FF2B5EF4-FFF2-40B4-BE49-F238E27FC236}">
                <a16:creationId xmlns:a16="http://schemas.microsoft.com/office/drawing/2014/main" id="{BAF81850-67D4-463D-8B00-92AD06ABD659}"/>
              </a:ext>
            </a:extLst>
          </p:cNvPr>
          <p:cNvSpPr/>
          <p:nvPr/>
        </p:nvSpPr>
        <p:spPr bwMode="auto">
          <a:xfrm rot="10800000" flipV="1">
            <a:off x="9451585" y="5427027"/>
            <a:ext cx="1938420" cy="1842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</a:ln>
          <a:effectLst/>
        </p:spPr>
        <p:txBody>
          <a:bodyPr wrap="none" lIns="134289" tIns="67145" rIns="134289" bIns="67145" anchor="ctr"/>
          <a:lstStyle/>
          <a:p>
            <a:pPr defTabSz="913628">
              <a:defRPr/>
            </a:pPr>
            <a:endParaRPr lang="zh-CN" altLang="en-US" sz="1707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6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82C-6DF3-48C0-A540-10A2C95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浮游生物实现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6D4D-3E0A-4003-9C66-BBCCC783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72262894-763C-4F1F-8A23-0CFE0A05A7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32594"/>
            <a:ext cx="8986721" cy="3548951"/>
            <a:chOff x="669925" y="1232594"/>
            <a:chExt cx="8986721" cy="3548951"/>
          </a:xfrm>
        </p:grpSpPr>
        <p:grpSp>
          <p:nvGrpSpPr>
            <p:cNvPr id="6" name="íšḻídè">
              <a:extLst>
                <a:ext uri="{FF2B5EF4-FFF2-40B4-BE49-F238E27FC236}">
                  <a16:creationId xmlns:a16="http://schemas.microsoft.com/office/drawing/2014/main" id="{A2E364FA-1276-42F1-876E-28BE96F3AA8C}"/>
                </a:ext>
              </a:extLst>
            </p:cNvPr>
            <p:cNvGrpSpPr/>
            <p:nvPr/>
          </p:nvGrpSpPr>
          <p:grpSpPr>
            <a:xfrm>
              <a:off x="669925" y="1232594"/>
              <a:ext cx="8904343" cy="1435700"/>
              <a:chOff x="669925" y="1579889"/>
              <a:chExt cx="8904343" cy="1435700"/>
            </a:xfrm>
          </p:grpSpPr>
          <p:grpSp>
            <p:nvGrpSpPr>
              <p:cNvPr id="19" name="îśļíḓé">
                <a:extLst>
                  <a:ext uri="{FF2B5EF4-FFF2-40B4-BE49-F238E27FC236}">
                    <a16:creationId xmlns:a16="http://schemas.microsoft.com/office/drawing/2014/main" id="{EE8D276F-F802-441B-BE5F-0EADE18A52E8}"/>
                  </a:ext>
                </a:extLst>
              </p:cNvPr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>
                  <a:extLst>
                    <a:ext uri="{FF2B5EF4-FFF2-40B4-BE49-F238E27FC236}">
                      <a16:creationId xmlns:a16="http://schemas.microsoft.com/office/drawing/2014/main" id="{B3679917-28B6-4F04-8FE6-0A22BBB4753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>
                  <a:extLst>
                    <a:ext uri="{FF2B5EF4-FFF2-40B4-BE49-F238E27FC236}">
                      <a16:creationId xmlns:a16="http://schemas.microsoft.com/office/drawing/2014/main" id="{C1AFC22C-ED4D-4505-957B-3B9AB9BB28B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20" name="íṣḷíďê">
                <a:extLst>
                  <a:ext uri="{FF2B5EF4-FFF2-40B4-BE49-F238E27FC236}">
                    <a16:creationId xmlns:a16="http://schemas.microsoft.com/office/drawing/2014/main" id="{153DECF3-CC9E-4952-9AB0-3251BFAEB75E}"/>
                  </a:ext>
                </a:extLst>
              </p:cNvPr>
              <p:cNvSpPr txBox="1"/>
              <p:nvPr/>
            </p:nvSpPr>
            <p:spPr bwMode="auto">
              <a:xfrm>
                <a:off x="2766000" y="1732108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随机的位置和速度</a:t>
                </a:r>
                <a:endParaRPr lang="en-US" altLang="zh-CN" sz="2000" b="1" dirty="0"/>
              </a:p>
            </p:txBody>
          </p:sp>
          <p:sp>
            <p:nvSpPr>
              <p:cNvPr id="21" name="ïṥļiḋè">
                <a:extLst>
                  <a:ext uri="{FF2B5EF4-FFF2-40B4-BE49-F238E27FC236}">
                    <a16:creationId xmlns:a16="http://schemas.microsoft.com/office/drawing/2014/main" id="{F84F0B1E-D7B4-497C-A70C-A3303216B26D}"/>
                  </a:ext>
                </a:extLst>
              </p:cNvPr>
              <p:cNvSpPr/>
              <p:nvPr/>
            </p:nvSpPr>
            <p:spPr bwMode="auto">
              <a:xfrm>
                <a:off x="2766000" y="2173914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浮游生物重力浮力抵消，且几乎是匀速运动</a:t>
                </a:r>
                <a:endParaRPr lang="en-US" altLang="zh-CN" sz="1100" dirty="0"/>
              </a:p>
            </p:txBody>
          </p:sp>
        </p:grpSp>
        <p:grpSp>
          <p:nvGrpSpPr>
            <p:cNvPr id="8" name="íślíḓê">
              <a:extLst>
                <a:ext uri="{FF2B5EF4-FFF2-40B4-BE49-F238E27FC236}">
                  <a16:creationId xmlns:a16="http://schemas.microsoft.com/office/drawing/2014/main" id="{C587A444-70DD-4A2C-B4E6-55837AC50442}"/>
                </a:ext>
              </a:extLst>
            </p:cNvPr>
            <p:cNvGrpSpPr/>
            <p:nvPr/>
          </p:nvGrpSpPr>
          <p:grpSpPr>
            <a:xfrm>
              <a:off x="827580" y="3345845"/>
              <a:ext cx="8829066" cy="1435700"/>
              <a:chOff x="827580" y="3345845"/>
              <a:chExt cx="8829066" cy="1435700"/>
            </a:xfrm>
          </p:grpSpPr>
          <p:grpSp>
            <p:nvGrpSpPr>
              <p:cNvPr id="9" name="îśḷîḑê">
                <a:extLst>
                  <a:ext uri="{FF2B5EF4-FFF2-40B4-BE49-F238E27FC236}">
                    <a16:creationId xmlns:a16="http://schemas.microsoft.com/office/drawing/2014/main" id="{4586A550-E230-4474-BE66-8FFC87135557}"/>
                  </a:ext>
                </a:extLst>
              </p:cNvPr>
              <p:cNvGrpSpPr/>
              <p:nvPr/>
            </p:nvGrpSpPr>
            <p:grpSpPr>
              <a:xfrm>
                <a:off x="827580" y="3345845"/>
                <a:ext cx="1938420" cy="1435700"/>
                <a:chOff x="827580" y="191968"/>
                <a:chExt cx="1938420" cy="1435700"/>
              </a:xfrm>
            </p:grpSpPr>
            <p:sp>
              <p:nvSpPr>
                <p:cNvPr id="12" name="iS1ïḓè">
                  <a:extLst>
                    <a:ext uri="{FF2B5EF4-FFF2-40B4-BE49-F238E27FC236}">
                      <a16:creationId xmlns:a16="http://schemas.microsoft.com/office/drawing/2014/main" id="{BDAB1EC5-219E-49CC-A133-979DEB03AE12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827580" y="1443380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i$ḻiḑe">
                  <a:extLst>
                    <a:ext uri="{FF2B5EF4-FFF2-40B4-BE49-F238E27FC236}">
                      <a16:creationId xmlns:a16="http://schemas.microsoft.com/office/drawing/2014/main" id="{7CC3DB7F-2323-41A1-9D67-E2CFF0204800}"/>
                    </a:ext>
                  </a:extLst>
                </p:cNvPr>
                <p:cNvSpPr/>
                <p:nvPr/>
              </p:nvSpPr>
              <p:spPr>
                <a:xfrm>
                  <a:off x="1106671" y="191968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03</a:t>
                  </a:r>
                  <a:endParaRPr lang="zh-CN" altLang="en-US" sz="2800" b="1" dirty="0"/>
                </a:p>
              </p:txBody>
            </p:sp>
          </p:grpSp>
          <p:sp>
            <p:nvSpPr>
              <p:cNvPr id="25" name="íṡ1ïḓé">
                <a:extLst>
                  <a:ext uri="{FF2B5EF4-FFF2-40B4-BE49-F238E27FC236}">
                    <a16:creationId xmlns:a16="http://schemas.microsoft.com/office/drawing/2014/main" id="{0203751D-88D4-43CC-B684-87F3FA743351}"/>
                  </a:ext>
                </a:extLst>
              </p:cNvPr>
              <p:cNvSpPr txBox="1"/>
              <p:nvPr/>
            </p:nvSpPr>
            <p:spPr bwMode="auto">
              <a:xfrm>
                <a:off x="2848378" y="3498064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超长的粒子生命周期</a:t>
                </a:r>
                <a:endParaRPr lang="en-US" altLang="zh-CN" sz="2000" b="1" dirty="0"/>
              </a:p>
            </p:txBody>
          </p:sp>
          <p:sp>
            <p:nvSpPr>
              <p:cNvPr id="26" name="íS1ïḍè">
                <a:extLst>
                  <a:ext uri="{FF2B5EF4-FFF2-40B4-BE49-F238E27FC236}">
                    <a16:creationId xmlns:a16="http://schemas.microsoft.com/office/drawing/2014/main" id="{A6D02942-AF32-4F7F-9403-D197D8102855}"/>
                  </a:ext>
                </a:extLst>
              </p:cNvPr>
              <p:cNvSpPr/>
              <p:nvPr/>
            </p:nvSpPr>
            <p:spPr bwMode="auto">
              <a:xfrm>
                <a:off x="2848378" y="3939870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长的生命周期使得粒子重生频率比较低</a:t>
                </a:r>
                <a:endParaRPr lang="en-US" altLang="zh-CN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452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Fluid Simulation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12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65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流体模拟的两个方向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24" name="69fec5b5-d3ec-46a8-ac18-2205945d408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2079659"/>
            <a:ext cx="10833209" cy="3021075"/>
            <a:chOff x="687279" y="2079659"/>
            <a:chExt cx="10833209" cy="3021075"/>
          </a:xfrm>
        </p:grpSpPr>
        <p:grpSp>
          <p:nvGrpSpPr>
            <p:cNvPr id="25" name="íşľiḓè">
              <a:extLst>
                <a:ext uri="{FF2B5EF4-FFF2-40B4-BE49-F238E27FC236}">
                  <a16:creationId xmlns:a16="http://schemas.microsoft.com/office/drawing/2014/main" id="{392B6004-D92D-4964-8D89-8146DED2FF07}"/>
                </a:ext>
              </a:extLst>
            </p:cNvPr>
            <p:cNvGrpSpPr/>
            <p:nvPr/>
          </p:nvGrpSpPr>
          <p:grpSpPr>
            <a:xfrm>
              <a:off x="4585464" y="2079659"/>
              <a:ext cx="3021072" cy="3021075"/>
              <a:chOff x="4701000" y="2079659"/>
              <a:chExt cx="3021072" cy="3021075"/>
            </a:xfrm>
          </p:grpSpPr>
          <p:sp>
            <p:nvSpPr>
              <p:cNvPr id="37" name="í$ľïḋe">
                <a:extLst>
                  <a:ext uri="{FF2B5EF4-FFF2-40B4-BE49-F238E27FC236}">
                    <a16:creationId xmlns:a16="http://schemas.microsoft.com/office/drawing/2014/main" id="{C64EC377-AD9E-454D-B00C-03A4DB6ABA59}"/>
                  </a:ext>
                </a:extLst>
              </p:cNvPr>
              <p:cNvSpPr/>
              <p:nvPr/>
            </p:nvSpPr>
            <p:spPr>
              <a:xfrm>
                <a:off x="4958143" y="2336803"/>
                <a:ext cx="2506782" cy="2506787"/>
              </a:xfrm>
              <a:prstGeom prst="ellipse">
                <a:avLst/>
              </a:prstGeom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$ļîḓe">
                <a:extLst>
                  <a:ext uri="{FF2B5EF4-FFF2-40B4-BE49-F238E27FC236}">
                    <a16:creationId xmlns:a16="http://schemas.microsoft.com/office/drawing/2014/main" id="{EFFECF46-C200-42BA-AA09-C290D705481B}"/>
                  </a:ext>
                </a:extLst>
              </p:cNvPr>
              <p:cNvSpPr/>
              <p:nvPr/>
            </p:nvSpPr>
            <p:spPr>
              <a:xfrm>
                <a:off x="4701000" y="2079659"/>
                <a:ext cx="3021072" cy="3021075"/>
              </a:xfrm>
              <a:prstGeom prst="pie">
                <a:avLst>
                  <a:gd name="adj1" fmla="val 16200000"/>
                  <a:gd name="adj2" fmla="val 4536000"/>
                </a:avLst>
              </a:prstGeom>
              <a:solidFill>
                <a:schemeClr val="accent1">
                  <a:lumMod val="100000"/>
                </a:schemeClr>
              </a:solidFill>
              <a:ln w="635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iṣľíḓè">
              <a:extLst>
                <a:ext uri="{FF2B5EF4-FFF2-40B4-BE49-F238E27FC236}">
                  <a16:creationId xmlns:a16="http://schemas.microsoft.com/office/drawing/2014/main" id="{3D11B13B-7D63-4AB9-9969-5D295125C1F8}"/>
                </a:ext>
              </a:extLst>
            </p:cNvPr>
            <p:cNvSpPr/>
            <p:nvPr/>
          </p:nvSpPr>
          <p:spPr bwMode="auto">
            <a:xfrm>
              <a:off x="6835798" y="2336803"/>
              <a:ext cx="899312" cy="90072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iş1iḑe">
              <a:extLst>
                <a:ext uri="{FF2B5EF4-FFF2-40B4-BE49-F238E27FC236}">
                  <a16:creationId xmlns:a16="http://schemas.microsoft.com/office/drawing/2014/main" id="{DAB791D2-1FCC-448D-8B3B-07F14DC51AED}"/>
                </a:ext>
              </a:extLst>
            </p:cNvPr>
            <p:cNvSpPr/>
            <p:nvPr/>
          </p:nvSpPr>
          <p:spPr>
            <a:xfrm>
              <a:off x="7029687" y="2513350"/>
              <a:ext cx="511534" cy="547632"/>
            </a:xfrm>
            <a:custGeom>
              <a:avLst/>
              <a:gdLst>
                <a:gd name="connsiteX0" fmla="*/ 191941 w 566993"/>
                <a:gd name="connsiteY0" fmla="*/ 362212 h 607004"/>
                <a:gd name="connsiteX1" fmla="*/ 203101 w 566993"/>
                <a:gd name="connsiteY1" fmla="*/ 369284 h 607004"/>
                <a:gd name="connsiteX2" fmla="*/ 283545 w 566993"/>
                <a:gd name="connsiteY2" fmla="*/ 479135 h 607004"/>
                <a:gd name="connsiteX3" fmla="*/ 363893 w 566993"/>
                <a:gd name="connsiteY3" fmla="*/ 369284 h 607004"/>
                <a:gd name="connsiteX4" fmla="*/ 375052 w 566993"/>
                <a:gd name="connsiteY4" fmla="*/ 362212 h 607004"/>
                <a:gd name="connsiteX5" fmla="*/ 381165 w 566993"/>
                <a:gd name="connsiteY5" fmla="*/ 363859 h 607004"/>
                <a:gd name="connsiteX6" fmla="*/ 452585 w 566993"/>
                <a:gd name="connsiteY6" fmla="*/ 400476 h 607004"/>
                <a:gd name="connsiteX7" fmla="*/ 566993 w 566993"/>
                <a:gd name="connsiteY7" fmla="*/ 477585 h 607004"/>
                <a:gd name="connsiteX8" fmla="*/ 566993 w 566993"/>
                <a:gd name="connsiteY8" fmla="*/ 607004 h 607004"/>
                <a:gd name="connsiteX9" fmla="*/ 283545 w 566993"/>
                <a:gd name="connsiteY9" fmla="*/ 607004 h 607004"/>
                <a:gd name="connsiteX10" fmla="*/ 0 w 566993"/>
                <a:gd name="connsiteY10" fmla="*/ 607004 h 607004"/>
                <a:gd name="connsiteX11" fmla="*/ 0 w 566993"/>
                <a:gd name="connsiteY11" fmla="*/ 477585 h 607004"/>
                <a:gd name="connsiteX12" fmla="*/ 114408 w 566993"/>
                <a:gd name="connsiteY12" fmla="*/ 400476 h 607004"/>
                <a:gd name="connsiteX13" fmla="*/ 185828 w 566993"/>
                <a:gd name="connsiteY13" fmla="*/ 363859 h 607004"/>
                <a:gd name="connsiteX14" fmla="*/ 191941 w 566993"/>
                <a:gd name="connsiteY14" fmla="*/ 362212 h 607004"/>
                <a:gd name="connsiteX15" fmla="*/ 281913 w 566993"/>
                <a:gd name="connsiteY15" fmla="*/ 0 h 607004"/>
                <a:gd name="connsiteX16" fmla="*/ 283368 w 566993"/>
                <a:gd name="connsiteY16" fmla="*/ 0 h 607004"/>
                <a:gd name="connsiteX17" fmla="*/ 284727 w 566993"/>
                <a:gd name="connsiteY17" fmla="*/ 0 h 607004"/>
                <a:gd name="connsiteX18" fmla="*/ 410778 w 566993"/>
                <a:gd name="connsiteY18" fmla="*/ 107256 h 607004"/>
                <a:gd name="connsiteX19" fmla="*/ 402627 w 566993"/>
                <a:gd name="connsiteY19" fmla="*/ 162580 h 607004"/>
                <a:gd name="connsiteX20" fmla="*/ 414077 w 566993"/>
                <a:gd name="connsiteY20" fmla="*/ 188933 h 607004"/>
                <a:gd name="connsiteX21" fmla="*/ 384675 w 566993"/>
                <a:gd name="connsiteY21" fmla="*/ 242222 h 607004"/>
                <a:gd name="connsiteX22" fmla="*/ 321892 w 566993"/>
                <a:gd name="connsiteY22" fmla="*/ 318280 h 607004"/>
                <a:gd name="connsiteX23" fmla="*/ 283368 w 566993"/>
                <a:gd name="connsiteY23" fmla="*/ 327000 h 607004"/>
                <a:gd name="connsiteX24" fmla="*/ 244747 w 566993"/>
                <a:gd name="connsiteY24" fmla="*/ 318280 h 607004"/>
                <a:gd name="connsiteX25" fmla="*/ 182062 w 566993"/>
                <a:gd name="connsiteY25" fmla="*/ 242222 h 607004"/>
                <a:gd name="connsiteX26" fmla="*/ 152562 w 566993"/>
                <a:gd name="connsiteY26" fmla="*/ 188933 h 607004"/>
                <a:gd name="connsiteX27" fmla="*/ 164110 w 566993"/>
                <a:gd name="connsiteY27" fmla="*/ 162580 h 607004"/>
                <a:gd name="connsiteX28" fmla="*/ 155959 w 566993"/>
                <a:gd name="connsiteY28" fmla="*/ 107256 h 607004"/>
                <a:gd name="connsiteX29" fmla="*/ 281913 w 566993"/>
                <a:gd name="connsiteY29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6993" h="607004">
                  <a:moveTo>
                    <a:pt x="191941" y="362212"/>
                  </a:moveTo>
                  <a:cubicBezTo>
                    <a:pt x="196890" y="362212"/>
                    <a:pt x="201160" y="365118"/>
                    <a:pt x="203101" y="369284"/>
                  </a:cubicBezTo>
                  <a:cubicBezTo>
                    <a:pt x="222508" y="401638"/>
                    <a:pt x="258412" y="477391"/>
                    <a:pt x="283545" y="479135"/>
                  </a:cubicBezTo>
                  <a:cubicBezTo>
                    <a:pt x="308581" y="477391"/>
                    <a:pt x="344485" y="401638"/>
                    <a:pt x="363893" y="369284"/>
                  </a:cubicBezTo>
                  <a:cubicBezTo>
                    <a:pt x="365833" y="365118"/>
                    <a:pt x="370103" y="362212"/>
                    <a:pt x="375052" y="362212"/>
                  </a:cubicBezTo>
                  <a:cubicBezTo>
                    <a:pt x="377284" y="362212"/>
                    <a:pt x="379322" y="362793"/>
                    <a:pt x="381165" y="363859"/>
                  </a:cubicBezTo>
                  <a:cubicBezTo>
                    <a:pt x="388152" y="367637"/>
                    <a:pt x="429102" y="392048"/>
                    <a:pt x="452585" y="400476"/>
                  </a:cubicBezTo>
                  <a:cubicBezTo>
                    <a:pt x="531574" y="428859"/>
                    <a:pt x="566993" y="457823"/>
                    <a:pt x="566993" y="477585"/>
                  </a:cubicBezTo>
                  <a:lnTo>
                    <a:pt x="566993" y="607004"/>
                  </a:lnTo>
                  <a:lnTo>
                    <a:pt x="283545" y="607004"/>
                  </a:lnTo>
                  <a:lnTo>
                    <a:pt x="0" y="607004"/>
                  </a:lnTo>
                  <a:lnTo>
                    <a:pt x="0" y="477585"/>
                  </a:lnTo>
                  <a:cubicBezTo>
                    <a:pt x="0" y="457823"/>
                    <a:pt x="35419" y="428859"/>
                    <a:pt x="114408" y="400476"/>
                  </a:cubicBezTo>
                  <a:cubicBezTo>
                    <a:pt x="137891" y="392048"/>
                    <a:pt x="178841" y="367637"/>
                    <a:pt x="185828" y="363859"/>
                  </a:cubicBezTo>
                  <a:cubicBezTo>
                    <a:pt x="187672" y="362793"/>
                    <a:pt x="189710" y="362212"/>
                    <a:pt x="191941" y="362212"/>
                  </a:cubicBezTo>
                  <a:close/>
                  <a:moveTo>
                    <a:pt x="281913" y="0"/>
                  </a:moveTo>
                  <a:cubicBezTo>
                    <a:pt x="282398" y="0"/>
                    <a:pt x="282883" y="0"/>
                    <a:pt x="283368" y="0"/>
                  </a:cubicBezTo>
                  <a:cubicBezTo>
                    <a:pt x="283756" y="0"/>
                    <a:pt x="284242" y="0"/>
                    <a:pt x="284727" y="0"/>
                  </a:cubicBezTo>
                  <a:cubicBezTo>
                    <a:pt x="393214" y="0"/>
                    <a:pt x="413592" y="77317"/>
                    <a:pt x="410778" y="107256"/>
                  </a:cubicBezTo>
                  <a:cubicBezTo>
                    <a:pt x="408449" y="131284"/>
                    <a:pt x="402627" y="162580"/>
                    <a:pt x="402627" y="162580"/>
                  </a:cubicBezTo>
                  <a:cubicBezTo>
                    <a:pt x="402627" y="162580"/>
                    <a:pt x="414077" y="167812"/>
                    <a:pt x="414077" y="188933"/>
                  </a:cubicBezTo>
                  <a:cubicBezTo>
                    <a:pt x="410099" y="241835"/>
                    <a:pt x="388945" y="218969"/>
                    <a:pt x="384675" y="242222"/>
                  </a:cubicBezTo>
                  <a:cubicBezTo>
                    <a:pt x="377397" y="280784"/>
                    <a:pt x="343240" y="308688"/>
                    <a:pt x="321892" y="318280"/>
                  </a:cubicBezTo>
                  <a:cubicBezTo>
                    <a:pt x="309568" y="323900"/>
                    <a:pt x="296759" y="326709"/>
                    <a:pt x="283368" y="327000"/>
                  </a:cubicBezTo>
                  <a:cubicBezTo>
                    <a:pt x="269880" y="326709"/>
                    <a:pt x="257168" y="323900"/>
                    <a:pt x="244747" y="318280"/>
                  </a:cubicBezTo>
                  <a:cubicBezTo>
                    <a:pt x="223496" y="308688"/>
                    <a:pt x="189242" y="280784"/>
                    <a:pt x="182062" y="242222"/>
                  </a:cubicBezTo>
                  <a:cubicBezTo>
                    <a:pt x="177695" y="218969"/>
                    <a:pt x="156638" y="241835"/>
                    <a:pt x="152562" y="188933"/>
                  </a:cubicBezTo>
                  <a:cubicBezTo>
                    <a:pt x="152562" y="167812"/>
                    <a:pt x="164110" y="162580"/>
                    <a:pt x="164110" y="162580"/>
                  </a:cubicBezTo>
                  <a:cubicBezTo>
                    <a:pt x="164110" y="162580"/>
                    <a:pt x="158190" y="131284"/>
                    <a:pt x="155959" y="107256"/>
                  </a:cubicBezTo>
                  <a:cubicBezTo>
                    <a:pt x="153047" y="77317"/>
                    <a:pt x="173425" y="0"/>
                    <a:pt x="281913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grpSp>
          <p:nvGrpSpPr>
            <p:cNvPr id="29" name="iṡļîḑê">
              <a:extLst>
                <a:ext uri="{FF2B5EF4-FFF2-40B4-BE49-F238E27FC236}">
                  <a16:creationId xmlns:a16="http://schemas.microsoft.com/office/drawing/2014/main" id="{61FFB7FC-830A-476C-98E5-EE4C1BEB45B0}"/>
                </a:ext>
              </a:extLst>
            </p:cNvPr>
            <p:cNvGrpSpPr/>
            <p:nvPr/>
          </p:nvGrpSpPr>
          <p:grpSpPr>
            <a:xfrm>
              <a:off x="687279" y="2629748"/>
              <a:ext cx="3963496" cy="1598504"/>
              <a:chOff x="687278" y="2398652"/>
              <a:chExt cx="3524773" cy="1598504"/>
            </a:xfrm>
          </p:grpSpPr>
          <p:sp>
            <p:nvSpPr>
              <p:cNvPr id="35" name="ïṧḻîdé">
                <a:extLst>
                  <a:ext uri="{FF2B5EF4-FFF2-40B4-BE49-F238E27FC236}">
                    <a16:creationId xmlns:a16="http://schemas.microsoft.com/office/drawing/2014/main" id="{5EEA1C4F-C5BB-427F-A752-2358C845DAA1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156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粒子效果中使用了流体模拟的方程：流体阻力和热力学方程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模拟了岩浆喷发的行为</a:t>
                </a:r>
                <a:endParaRPr lang="en-US" altLang="zh-CN" sz="1100" dirty="0"/>
              </a:p>
            </p:txBody>
          </p:sp>
          <p:sp>
            <p:nvSpPr>
              <p:cNvPr id="36" name="iş1íḋê">
                <a:extLst>
                  <a:ext uri="{FF2B5EF4-FFF2-40B4-BE49-F238E27FC236}">
                    <a16:creationId xmlns:a16="http://schemas.microsoft.com/office/drawing/2014/main" id="{4BD91A75-F9BF-4A11-8BFC-D9B4BCE22C75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粒子效果</a:t>
                </a:r>
                <a:endParaRPr lang="en-US" altLang="zh-CN" sz="2000" b="1" dirty="0"/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5CA27E5-9EDE-4CBB-BECC-EA2FE86BEA43}"/>
                </a:ext>
              </a:extLst>
            </p:cNvPr>
            <p:cNvCxnSpPr/>
            <p:nvPr/>
          </p:nvCxnSpPr>
          <p:spPr>
            <a:xfrm>
              <a:off x="8391000" y="2169000"/>
              <a:ext cx="31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CDB8C68-CE8A-4D33-9646-1270B6AF9C06}"/>
                </a:ext>
              </a:extLst>
            </p:cNvPr>
            <p:cNvCxnSpPr>
              <a:stCxn id="27" idx="6"/>
            </p:cNvCxnSpPr>
            <p:nvPr/>
          </p:nvCxnSpPr>
          <p:spPr>
            <a:xfrm flipV="1">
              <a:off x="7735110" y="2169000"/>
              <a:ext cx="655890" cy="61816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íSḷîḑê">
              <a:extLst>
                <a:ext uri="{FF2B5EF4-FFF2-40B4-BE49-F238E27FC236}">
                  <a16:creationId xmlns:a16="http://schemas.microsoft.com/office/drawing/2014/main" id="{7ECCE25E-6864-4473-9AC5-264591A72A60}"/>
                </a:ext>
              </a:extLst>
            </p:cNvPr>
            <p:cNvGrpSpPr/>
            <p:nvPr/>
          </p:nvGrpSpPr>
          <p:grpSpPr>
            <a:xfrm>
              <a:off x="8395657" y="2292545"/>
              <a:ext cx="3124831" cy="1342529"/>
              <a:chOff x="719137" y="2442364"/>
              <a:chExt cx="5376847" cy="1342529"/>
            </a:xfrm>
          </p:grpSpPr>
          <p:sp>
            <p:nvSpPr>
              <p:cNvPr id="33" name="ísļîďê">
                <a:extLst>
                  <a:ext uri="{FF2B5EF4-FFF2-40B4-BE49-F238E27FC236}">
                    <a16:creationId xmlns:a16="http://schemas.microsoft.com/office/drawing/2014/main" id="{0ADBFF8D-0F8A-49A5-B676-986815D66A83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90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岩浆表面的波动</a:t>
                </a:r>
                <a:r>
                  <a:rPr lang="en-US" altLang="zh-CN" sz="1100" dirty="0"/>
                  <a:t>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唯象性描述而非物理计算</a:t>
                </a:r>
              </a:p>
            </p:txBody>
          </p:sp>
          <p:sp>
            <p:nvSpPr>
              <p:cNvPr id="34" name="iṣ1îḋe">
                <a:extLst>
                  <a:ext uri="{FF2B5EF4-FFF2-40B4-BE49-F238E27FC236}">
                    <a16:creationId xmlns:a16="http://schemas.microsoft.com/office/drawing/2014/main" id="{AF4B73F5-AC26-4B08-AFF4-5830702DE5C7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水面模拟</a:t>
                </a:r>
                <a:endParaRPr lang="en-US" altLang="zh-CN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655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水面模拟的四个方向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7aad327f-96ee-479b-9e47-4d9af0f21f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06394" y="1494000"/>
            <a:ext cx="6979213" cy="4544997"/>
            <a:chOff x="2606394" y="1494000"/>
            <a:chExt cx="6979213" cy="4544997"/>
          </a:xfrm>
        </p:grpSpPr>
        <p:grpSp>
          <p:nvGrpSpPr>
            <p:cNvPr id="6" name="îśḷîdè"/>
            <p:cNvGrpSpPr/>
            <p:nvPr/>
          </p:nvGrpSpPr>
          <p:grpSpPr>
            <a:xfrm>
              <a:off x="3731650" y="3037186"/>
              <a:ext cx="1548058" cy="1346811"/>
              <a:chOff x="3731650" y="3001614"/>
              <a:chExt cx="1548058" cy="1346811"/>
            </a:xfrm>
          </p:grpSpPr>
          <p:sp>
            <p:nvSpPr>
              <p:cNvPr id="32" name="íṥ1iḍè"/>
              <p:cNvSpPr/>
              <p:nvPr/>
            </p:nvSpPr>
            <p:spPr>
              <a:xfrm>
                <a:off x="3731650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4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s1idê"/>
              <p:cNvSpPr/>
              <p:nvPr/>
            </p:nvSpPr>
            <p:spPr bwMode="auto">
              <a:xfrm>
                <a:off x="4357779" y="3471893"/>
                <a:ext cx="354331" cy="360000"/>
              </a:xfrm>
              <a:custGeom>
                <a:avLst/>
                <a:gdLst>
                  <a:gd name="T0" fmla="*/ 49 w 125"/>
                  <a:gd name="T1" fmla="*/ 16 h 127"/>
                  <a:gd name="T2" fmla="*/ 36 w 125"/>
                  <a:gd name="T3" fmla="*/ 18 h 127"/>
                  <a:gd name="T4" fmla="*/ 25 w 125"/>
                  <a:gd name="T5" fmla="*/ 26 h 127"/>
                  <a:gd name="T6" fmla="*/ 18 w 125"/>
                  <a:gd name="T7" fmla="*/ 37 h 127"/>
                  <a:gd name="T8" fmla="*/ 15 w 125"/>
                  <a:gd name="T9" fmla="*/ 50 h 127"/>
                  <a:gd name="T10" fmla="*/ 18 w 125"/>
                  <a:gd name="T11" fmla="*/ 64 h 127"/>
                  <a:gd name="T12" fmla="*/ 25 w 125"/>
                  <a:gd name="T13" fmla="*/ 75 h 127"/>
                  <a:gd name="T14" fmla="*/ 36 w 125"/>
                  <a:gd name="T15" fmla="*/ 81 h 127"/>
                  <a:gd name="T16" fmla="*/ 49 w 125"/>
                  <a:gd name="T17" fmla="*/ 85 h 127"/>
                  <a:gd name="T18" fmla="*/ 63 w 125"/>
                  <a:gd name="T19" fmla="*/ 81 h 127"/>
                  <a:gd name="T20" fmla="*/ 73 w 125"/>
                  <a:gd name="T21" fmla="*/ 75 h 127"/>
                  <a:gd name="T22" fmla="*/ 81 w 125"/>
                  <a:gd name="T23" fmla="*/ 64 h 127"/>
                  <a:gd name="T24" fmla="*/ 84 w 125"/>
                  <a:gd name="T25" fmla="*/ 50 h 127"/>
                  <a:gd name="T26" fmla="*/ 81 w 125"/>
                  <a:gd name="T27" fmla="*/ 37 h 127"/>
                  <a:gd name="T28" fmla="*/ 73 w 125"/>
                  <a:gd name="T29" fmla="*/ 26 h 127"/>
                  <a:gd name="T30" fmla="*/ 63 w 125"/>
                  <a:gd name="T31" fmla="*/ 18 h 127"/>
                  <a:gd name="T32" fmla="*/ 49 w 125"/>
                  <a:gd name="T33" fmla="*/ 16 h 127"/>
                  <a:gd name="T34" fmla="*/ 49 w 125"/>
                  <a:gd name="T35" fmla="*/ 0 h 127"/>
                  <a:gd name="T36" fmla="*/ 68 w 125"/>
                  <a:gd name="T37" fmla="*/ 4 h 127"/>
                  <a:gd name="T38" fmla="*/ 85 w 125"/>
                  <a:gd name="T39" fmla="*/ 16 h 127"/>
                  <a:gd name="T40" fmla="*/ 95 w 125"/>
                  <a:gd name="T41" fmla="*/ 31 h 127"/>
                  <a:gd name="T42" fmla="*/ 99 w 125"/>
                  <a:gd name="T43" fmla="*/ 50 h 127"/>
                  <a:gd name="T44" fmla="*/ 97 w 125"/>
                  <a:gd name="T45" fmla="*/ 64 h 127"/>
                  <a:gd name="T46" fmla="*/ 91 w 125"/>
                  <a:gd name="T47" fmla="*/ 77 h 127"/>
                  <a:gd name="T48" fmla="*/ 91 w 125"/>
                  <a:gd name="T49" fmla="*/ 78 h 127"/>
                  <a:gd name="T50" fmla="*/ 122 w 125"/>
                  <a:gd name="T51" fmla="*/ 109 h 127"/>
                  <a:gd name="T52" fmla="*/ 124 w 125"/>
                  <a:gd name="T53" fmla="*/ 113 h 127"/>
                  <a:gd name="T54" fmla="*/ 125 w 125"/>
                  <a:gd name="T55" fmla="*/ 116 h 127"/>
                  <a:gd name="T56" fmla="*/ 124 w 125"/>
                  <a:gd name="T57" fmla="*/ 120 h 127"/>
                  <a:gd name="T58" fmla="*/ 122 w 125"/>
                  <a:gd name="T59" fmla="*/ 123 h 127"/>
                  <a:gd name="T60" fmla="*/ 119 w 125"/>
                  <a:gd name="T61" fmla="*/ 126 h 127"/>
                  <a:gd name="T62" fmla="*/ 115 w 125"/>
                  <a:gd name="T63" fmla="*/ 127 h 127"/>
                  <a:gd name="T64" fmla="*/ 111 w 125"/>
                  <a:gd name="T65" fmla="*/ 126 h 127"/>
                  <a:gd name="T66" fmla="*/ 107 w 125"/>
                  <a:gd name="T67" fmla="*/ 123 h 127"/>
                  <a:gd name="T68" fmla="*/ 77 w 125"/>
                  <a:gd name="T69" fmla="*/ 93 h 127"/>
                  <a:gd name="T70" fmla="*/ 76 w 125"/>
                  <a:gd name="T71" fmla="*/ 92 h 127"/>
                  <a:gd name="T72" fmla="*/ 64 w 125"/>
                  <a:gd name="T73" fmla="*/ 98 h 127"/>
                  <a:gd name="T74" fmla="*/ 49 w 125"/>
                  <a:gd name="T75" fmla="*/ 101 h 127"/>
                  <a:gd name="T76" fmla="*/ 30 w 125"/>
                  <a:gd name="T77" fmla="*/ 97 h 127"/>
                  <a:gd name="T78" fmla="*/ 14 w 125"/>
                  <a:gd name="T79" fmla="*/ 85 h 127"/>
                  <a:gd name="T80" fmla="*/ 4 w 125"/>
                  <a:gd name="T81" fmla="*/ 69 h 127"/>
                  <a:gd name="T82" fmla="*/ 0 w 125"/>
                  <a:gd name="T83" fmla="*/ 50 h 127"/>
                  <a:gd name="T84" fmla="*/ 4 w 125"/>
                  <a:gd name="T85" fmla="*/ 31 h 127"/>
                  <a:gd name="T86" fmla="*/ 14 w 125"/>
                  <a:gd name="T87" fmla="*/ 16 h 127"/>
                  <a:gd name="T88" fmla="*/ 30 w 125"/>
                  <a:gd name="T89" fmla="*/ 4 h 127"/>
                  <a:gd name="T90" fmla="*/ 49 w 125"/>
                  <a:gd name="T9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27">
                    <a:moveTo>
                      <a:pt x="49" y="16"/>
                    </a:moveTo>
                    <a:lnTo>
                      <a:pt x="36" y="18"/>
                    </a:lnTo>
                    <a:lnTo>
                      <a:pt x="25" y="26"/>
                    </a:lnTo>
                    <a:lnTo>
                      <a:pt x="18" y="37"/>
                    </a:lnTo>
                    <a:lnTo>
                      <a:pt x="15" y="50"/>
                    </a:lnTo>
                    <a:lnTo>
                      <a:pt x="18" y="64"/>
                    </a:lnTo>
                    <a:lnTo>
                      <a:pt x="25" y="75"/>
                    </a:lnTo>
                    <a:lnTo>
                      <a:pt x="36" y="81"/>
                    </a:lnTo>
                    <a:lnTo>
                      <a:pt x="49" y="85"/>
                    </a:lnTo>
                    <a:lnTo>
                      <a:pt x="63" y="81"/>
                    </a:lnTo>
                    <a:lnTo>
                      <a:pt x="73" y="75"/>
                    </a:lnTo>
                    <a:lnTo>
                      <a:pt x="81" y="64"/>
                    </a:lnTo>
                    <a:lnTo>
                      <a:pt x="84" y="50"/>
                    </a:lnTo>
                    <a:lnTo>
                      <a:pt x="81" y="37"/>
                    </a:lnTo>
                    <a:lnTo>
                      <a:pt x="73" y="26"/>
                    </a:lnTo>
                    <a:lnTo>
                      <a:pt x="63" y="18"/>
                    </a:lnTo>
                    <a:lnTo>
                      <a:pt x="49" y="16"/>
                    </a:lnTo>
                    <a:close/>
                    <a:moveTo>
                      <a:pt x="49" y="0"/>
                    </a:moveTo>
                    <a:lnTo>
                      <a:pt x="68" y="4"/>
                    </a:lnTo>
                    <a:lnTo>
                      <a:pt x="85" y="16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7" y="64"/>
                    </a:lnTo>
                    <a:lnTo>
                      <a:pt x="91" y="77"/>
                    </a:lnTo>
                    <a:lnTo>
                      <a:pt x="91" y="78"/>
                    </a:lnTo>
                    <a:lnTo>
                      <a:pt x="122" y="109"/>
                    </a:lnTo>
                    <a:lnTo>
                      <a:pt x="124" y="113"/>
                    </a:lnTo>
                    <a:lnTo>
                      <a:pt x="125" y="116"/>
                    </a:lnTo>
                    <a:lnTo>
                      <a:pt x="124" y="120"/>
                    </a:lnTo>
                    <a:lnTo>
                      <a:pt x="122" y="123"/>
                    </a:lnTo>
                    <a:lnTo>
                      <a:pt x="119" y="126"/>
                    </a:lnTo>
                    <a:lnTo>
                      <a:pt x="115" y="127"/>
                    </a:lnTo>
                    <a:lnTo>
                      <a:pt x="111" y="126"/>
                    </a:lnTo>
                    <a:lnTo>
                      <a:pt x="107" y="123"/>
                    </a:lnTo>
                    <a:lnTo>
                      <a:pt x="77" y="93"/>
                    </a:lnTo>
                    <a:lnTo>
                      <a:pt x="76" y="92"/>
                    </a:lnTo>
                    <a:lnTo>
                      <a:pt x="64" y="98"/>
                    </a:lnTo>
                    <a:lnTo>
                      <a:pt x="49" y="101"/>
                    </a:lnTo>
                    <a:lnTo>
                      <a:pt x="30" y="97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1"/>
                    </a:lnTo>
                    <a:lnTo>
                      <a:pt x="14" y="16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Sļïḋé"/>
            <p:cNvGrpSpPr/>
            <p:nvPr/>
          </p:nvGrpSpPr>
          <p:grpSpPr>
            <a:xfrm>
              <a:off x="6414731" y="3037186"/>
              <a:ext cx="1548058" cy="1346811"/>
              <a:chOff x="6414731" y="3001614"/>
              <a:chExt cx="1548058" cy="1346811"/>
            </a:xfrm>
          </p:grpSpPr>
          <p:sp>
            <p:nvSpPr>
              <p:cNvPr id="30" name="ïṩḻîḍe"/>
              <p:cNvSpPr/>
              <p:nvPr/>
            </p:nvSpPr>
            <p:spPr>
              <a:xfrm>
                <a:off x="6414731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$ľïḍê"/>
              <p:cNvSpPr/>
              <p:nvPr/>
            </p:nvSpPr>
            <p:spPr bwMode="auto">
              <a:xfrm>
                <a:off x="7080976" y="3495019"/>
                <a:ext cx="342439" cy="360000"/>
              </a:xfrm>
              <a:custGeom>
                <a:avLst/>
                <a:gdLst>
                  <a:gd name="T0" fmla="*/ 61 w 117"/>
                  <a:gd name="T1" fmla="*/ 38 h 123"/>
                  <a:gd name="T2" fmla="*/ 72 w 117"/>
                  <a:gd name="T3" fmla="*/ 43 h 123"/>
                  <a:gd name="T4" fmla="*/ 76 w 117"/>
                  <a:gd name="T5" fmla="*/ 47 h 123"/>
                  <a:gd name="T6" fmla="*/ 63 w 117"/>
                  <a:gd name="T7" fmla="*/ 62 h 123"/>
                  <a:gd name="T8" fmla="*/ 61 w 117"/>
                  <a:gd name="T9" fmla="*/ 59 h 123"/>
                  <a:gd name="T10" fmla="*/ 54 w 117"/>
                  <a:gd name="T11" fmla="*/ 57 h 123"/>
                  <a:gd name="T12" fmla="*/ 49 w 117"/>
                  <a:gd name="T13" fmla="*/ 59 h 123"/>
                  <a:gd name="T14" fmla="*/ 24 w 117"/>
                  <a:gd name="T15" fmla="*/ 83 h 123"/>
                  <a:gd name="T16" fmla="*/ 20 w 117"/>
                  <a:gd name="T17" fmla="*/ 88 h 123"/>
                  <a:gd name="T18" fmla="*/ 20 w 117"/>
                  <a:gd name="T19" fmla="*/ 94 h 123"/>
                  <a:gd name="T20" fmla="*/ 24 w 117"/>
                  <a:gd name="T21" fmla="*/ 100 h 123"/>
                  <a:gd name="T22" fmla="*/ 27 w 117"/>
                  <a:gd name="T23" fmla="*/ 102 h 123"/>
                  <a:gd name="T24" fmla="*/ 33 w 117"/>
                  <a:gd name="T25" fmla="*/ 104 h 123"/>
                  <a:gd name="T26" fmla="*/ 38 w 117"/>
                  <a:gd name="T27" fmla="*/ 102 h 123"/>
                  <a:gd name="T28" fmla="*/ 51 w 117"/>
                  <a:gd name="T29" fmla="*/ 91 h 123"/>
                  <a:gd name="T30" fmla="*/ 58 w 117"/>
                  <a:gd name="T31" fmla="*/ 88 h 123"/>
                  <a:gd name="T32" fmla="*/ 65 w 117"/>
                  <a:gd name="T33" fmla="*/ 91 h 123"/>
                  <a:gd name="T34" fmla="*/ 67 w 117"/>
                  <a:gd name="T35" fmla="*/ 97 h 123"/>
                  <a:gd name="T36" fmla="*/ 65 w 117"/>
                  <a:gd name="T37" fmla="*/ 104 h 123"/>
                  <a:gd name="T38" fmla="*/ 45 w 117"/>
                  <a:gd name="T39" fmla="*/ 121 h 123"/>
                  <a:gd name="T40" fmla="*/ 33 w 117"/>
                  <a:gd name="T41" fmla="*/ 123 h 123"/>
                  <a:gd name="T42" fmla="*/ 11 w 117"/>
                  <a:gd name="T43" fmla="*/ 114 h 123"/>
                  <a:gd name="T44" fmla="*/ 3 w 117"/>
                  <a:gd name="T45" fmla="*/ 102 h 123"/>
                  <a:gd name="T46" fmla="*/ 3 w 117"/>
                  <a:gd name="T47" fmla="*/ 79 h 123"/>
                  <a:gd name="T48" fmla="*/ 32 w 117"/>
                  <a:gd name="T49" fmla="*/ 47 h 123"/>
                  <a:gd name="T50" fmla="*/ 54 w 117"/>
                  <a:gd name="T51" fmla="*/ 38 h 123"/>
                  <a:gd name="T52" fmla="*/ 97 w 117"/>
                  <a:gd name="T53" fmla="*/ 3 h 123"/>
                  <a:gd name="T54" fmla="*/ 108 w 117"/>
                  <a:gd name="T55" fmla="*/ 9 h 123"/>
                  <a:gd name="T56" fmla="*/ 117 w 117"/>
                  <a:gd name="T57" fmla="*/ 32 h 123"/>
                  <a:gd name="T58" fmla="*/ 108 w 117"/>
                  <a:gd name="T59" fmla="*/ 54 h 123"/>
                  <a:gd name="T60" fmla="*/ 75 w 117"/>
                  <a:gd name="T61" fmla="*/ 83 h 123"/>
                  <a:gd name="T62" fmla="*/ 63 w 117"/>
                  <a:gd name="T63" fmla="*/ 85 h 123"/>
                  <a:gd name="T64" fmla="*/ 42 w 117"/>
                  <a:gd name="T65" fmla="*/ 76 h 123"/>
                  <a:gd name="T66" fmla="*/ 54 w 117"/>
                  <a:gd name="T67" fmla="*/ 62 h 123"/>
                  <a:gd name="T68" fmla="*/ 58 w 117"/>
                  <a:gd name="T69" fmla="*/ 64 h 123"/>
                  <a:gd name="T70" fmla="*/ 63 w 117"/>
                  <a:gd name="T71" fmla="*/ 66 h 123"/>
                  <a:gd name="T72" fmla="*/ 70 w 117"/>
                  <a:gd name="T73" fmla="*/ 64 h 123"/>
                  <a:gd name="T74" fmla="*/ 95 w 117"/>
                  <a:gd name="T75" fmla="*/ 41 h 123"/>
                  <a:gd name="T76" fmla="*/ 97 w 117"/>
                  <a:gd name="T77" fmla="*/ 36 h 123"/>
                  <a:gd name="T78" fmla="*/ 97 w 117"/>
                  <a:gd name="T79" fmla="*/ 29 h 123"/>
                  <a:gd name="T80" fmla="*/ 95 w 117"/>
                  <a:gd name="T81" fmla="*/ 24 h 123"/>
                  <a:gd name="T82" fmla="*/ 91 w 117"/>
                  <a:gd name="T83" fmla="*/ 21 h 123"/>
                  <a:gd name="T84" fmla="*/ 86 w 117"/>
                  <a:gd name="T85" fmla="*/ 19 h 123"/>
                  <a:gd name="T86" fmla="*/ 79 w 117"/>
                  <a:gd name="T87" fmla="*/ 21 h 123"/>
                  <a:gd name="T88" fmla="*/ 67 w 117"/>
                  <a:gd name="T89" fmla="*/ 32 h 123"/>
                  <a:gd name="T90" fmla="*/ 61 w 117"/>
                  <a:gd name="T91" fmla="*/ 34 h 123"/>
                  <a:gd name="T92" fmla="*/ 54 w 117"/>
                  <a:gd name="T93" fmla="*/ 32 h 123"/>
                  <a:gd name="T94" fmla="*/ 51 w 117"/>
                  <a:gd name="T95" fmla="*/ 25 h 123"/>
                  <a:gd name="T96" fmla="*/ 54 w 117"/>
                  <a:gd name="T97" fmla="*/ 19 h 123"/>
                  <a:gd name="T98" fmla="*/ 74 w 117"/>
                  <a:gd name="T99" fmla="*/ 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7" h="123">
                    <a:moveTo>
                      <a:pt x="54" y="38"/>
                    </a:moveTo>
                    <a:lnTo>
                      <a:pt x="61" y="38"/>
                    </a:lnTo>
                    <a:lnTo>
                      <a:pt x="66" y="41"/>
                    </a:lnTo>
                    <a:lnTo>
                      <a:pt x="72" y="43"/>
                    </a:lnTo>
                    <a:lnTo>
                      <a:pt x="75" y="45"/>
                    </a:lnTo>
                    <a:lnTo>
                      <a:pt x="76" y="47"/>
                    </a:lnTo>
                    <a:lnTo>
                      <a:pt x="78" y="47"/>
                    </a:lnTo>
                    <a:lnTo>
                      <a:pt x="63" y="62"/>
                    </a:lnTo>
                    <a:lnTo>
                      <a:pt x="62" y="60"/>
                    </a:lnTo>
                    <a:lnTo>
                      <a:pt x="61" y="59"/>
                    </a:lnTo>
                    <a:lnTo>
                      <a:pt x="57" y="58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9" y="59"/>
                    </a:lnTo>
                    <a:lnTo>
                      <a:pt x="46" y="60"/>
                    </a:lnTo>
                    <a:lnTo>
                      <a:pt x="24" y="83"/>
                    </a:lnTo>
                    <a:lnTo>
                      <a:pt x="21" y="85"/>
                    </a:lnTo>
                    <a:lnTo>
                      <a:pt x="20" y="88"/>
                    </a:lnTo>
                    <a:lnTo>
                      <a:pt x="20" y="91"/>
                    </a:lnTo>
                    <a:lnTo>
                      <a:pt x="20" y="94"/>
                    </a:lnTo>
                    <a:lnTo>
                      <a:pt x="21" y="97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7" y="102"/>
                    </a:lnTo>
                    <a:lnTo>
                      <a:pt x="31" y="104"/>
                    </a:lnTo>
                    <a:lnTo>
                      <a:pt x="33" y="104"/>
                    </a:lnTo>
                    <a:lnTo>
                      <a:pt x="36" y="104"/>
                    </a:lnTo>
                    <a:lnTo>
                      <a:pt x="38" y="102"/>
                    </a:lnTo>
                    <a:lnTo>
                      <a:pt x="41" y="100"/>
                    </a:lnTo>
                    <a:lnTo>
                      <a:pt x="51" y="91"/>
                    </a:lnTo>
                    <a:lnTo>
                      <a:pt x="54" y="89"/>
                    </a:lnTo>
                    <a:lnTo>
                      <a:pt x="58" y="88"/>
                    </a:lnTo>
                    <a:lnTo>
                      <a:pt x="61" y="89"/>
                    </a:lnTo>
                    <a:lnTo>
                      <a:pt x="65" y="91"/>
                    </a:lnTo>
                    <a:lnTo>
                      <a:pt x="66" y="94"/>
                    </a:lnTo>
                    <a:lnTo>
                      <a:pt x="67" y="97"/>
                    </a:lnTo>
                    <a:lnTo>
                      <a:pt x="66" y="101"/>
                    </a:lnTo>
                    <a:lnTo>
                      <a:pt x="65" y="104"/>
                    </a:lnTo>
                    <a:lnTo>
                      <a:pt x="55" y="114"/>
                    </a:lnTo>
                    <a:lnTo>
                      <a:pt x="45" y="121"/>
                    </a:lnTo>
                    <a:lnTo>
                      <a:pt x="33" y="123"/>
                    </a:lnTo>
                    <a:lnTo>
                      <a:pt x="33" y="123"/>
                    </a:lnTo>
                    <a:lnTo>
                      <a:pt x="21" y="121"/>
                    </a:lnTo>
                    <a:lnTo>
                      <a:pt x="11" y="114"/>
                    </a:lnTo>
                    <a:lnTo>
                      <a:pt x="10" y="113"/>
                    </a:lnTo>
                    <a:lnTo>
                      <a:pt x="3" y="102"/>
                    </a:lnTo>
                    <a:lnTo>
                      <a:pt x="0" y="91"/>
                    </a:lnTo>
                    <a:lnTo>
                      <a:pt x="3" y="79"/>
                    </a:lnTo>
                    <a:lnTo>
                      <a:pt x="10" y="70"/>
                    </a:lnTo>
                    <a:lnTo>
                      <a:pt x="32" y="47"/>
                    </a:lnTo>
                    <a:lnTo>
                      <a:pt x="42" y="40"/>
                    </a:lnTo>
                    <a:lnTo>
                      <a:pt x="54" y="38"/>
                    </a:lnTo>
                    <a:close/>
                    <a:moveTo>
                      <a:pt x="86" y="0"/>
                    </a:moveTo>
                    <a:lnTo>
                      <a:pt x="97" y="3"/>
                    </a:lnTo>
                    <a:lnTo>
                      <a:pt x="107" y="9"/>
                    </a:lnTo>
                    <a:lnTo>
                      <a:pt x="108" y="9"/>
                    </a:lnTo>
                    <a:lnTo>
                      <a:pt x="114" y="20"/>
                    </a:lnTo>
                    <a:lnTo>
                      <a:pt x="117" y="32"/>
                    </a:lnTo>
                    <a:lnTo>
                      <a:pt x="114" y="43"/>
                    </a:lnTo>
                    <a:lnTo>
                      <a:pt x="108" y="54"/>
                    </a:lnTo>
                    <a:lnTo>
                      <a:pt x="86" y="76"/>
                    </a:lnTo>
                    <a:lnTo>
                      <a:pt x="75" y="83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51" y="83"/>
                    </a:lnTo>
                    <a:lnTo>
                      <a:pt x="42" y="76"/>
                    </a:lnTo>
                    <a:lnTo>
                      <a:pt x="41" y="75"/>
                    </a:lnTo>
                    <a:lnTo>
                      <a:pt x="54" y="62"/>
                    </a:lnTo>
                    <a:lnTo>
                      <a:pt x="55" y="63"/>
                    </a:lnTo>
                    <a:lnTo>
                      <a:pt x="58" y="64"/>
                    </a:lnTo>
                    <a:lnTo>
                      <a:pt x="61" y="66"/>
                    </a:lnTo>
                    <a:lnTo>
                      <a:pt x="63" y="66"/>
                    </a:lnTo>
                    <a:lnTo>
                      <a:pt x="67" y="66"/>
                    </a:lnTo>
                    <a:lnTo>
                      <a:pt x="70" y="64"/>
                    </a:lnTo>
                    <a:lnTo>
                      <a:pt x="72" y="63"/>
                    </a:lnTo>
                    <a:lnTo>
                      <a:pt x="95" y="41"/>
                    </a:lnTo>
                    <a:lnTo>
                      <a:pt x="96" y="38"/>
                    </a:lnTo>
                    <a:lnTo>
                      <a:pt x="97" y="36"/>
                    </a:lnTo>
                    <a:lnTo>
                      <a:pt x="97" y="32"/>
                    </a:lnTo>
                    <a:lnTo>
                      <a:pt x="97" y="29"/>
                    </a:lnTo>
                    <a:lnTo>
                      <a:pt x="96" y="26"/>
                    </a:lnTo>
                    <a:lnTo>
                      <a:pt x="95" y="24"/>
                    </a:lnTo>
                    <a:lnTo>
                      <a:pt x="93" y="22"/>
                    </a:lnTo>
                    <a:lnTo>
                      <a:pt x="91" y="21"/>
                    </a:lnTo>
                    <a:lnTo>
                      <a:pt x="88" y="20"/>
                    </a:lnTo>
                    <a:lnTo>
                      <a:pt x="86" y="19"/>
                    </a:lnTo>
                    <a:lnTo>
                      <a:pt x="82" y="20"/>
                    </a:lnTo>
                    <a:lnTo>
                      <a:pt x="79" y="21"/>
                    </a:lnTo>
                    <a:lnTo>
                      <a:pt x="76" y="22"/>
                    </a:lnTo>
                    <a:lnTo>
                      <a:pt x="67" y="32"/>
                    </a:lnTo>
                    <a:lnTo>
                      <a:pt x="65" y="34"/>
                    </a:lnTo>
                    <a:lnTo>
                      <a:pt x="61" y="34"/>
                    </a:lnTo>
                    <a:lnTo>
                      <a:pt x="57" y="34"/>
                    </a:lnTo>
                    <a:lnTo>
                      <a:pt x="54" y="32"/>
                    </a:lnTo>
                    <a:lnTo>
                      <a:pt x="51" y="29"/>
                    </a:lnTo>
                    <a:lnTo>
                      <a:pt x="51" y="25"/>
                    </a:lnTo>
                    <a:lnTo>
                      <a:pt x="51" y="21"/>
                    </a:lnTo>
                    <a:lnTo>
                      <a:pt x="54" y="19"/>
                    </a:lnTo>
                    <a:lnTo>
                      <a:pt x="63" y="9"/>
                    </a:lnTo>
                    <a:lnTo>
                      <a:pt x="74" y="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š1iḋe"/>
            <p:cNvGrpSpPr/>
            <p:nvPr/>
          </p:nvGrpSpPr>
          <p:grpSpPr>
            <a:xfrm>
              <a:off x="5073191" y="3803780"/>
              <a:ext cx="1548058" cy="1346811"/>
              <a:chOff x="5073191" y="3768208"/>
              <a:chExt cx="1548058" cy="1346811"/>
            </a:xfrm>
          </p:grpSpPr>
          <p:sp>
            <p:nvSpPr>
              <p:cNvPr id="28" name="íṩľîḓé"/>
              <p:cNvSpPr/>
              <p:nvPr/>
            </p:nvSpPr>
            <p:spPr>
              <a:xfrm>
                <a:off x="5073191" y="3768208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3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şlíďê"/>
              <p:cNvSpPr/>
              <p:nvPr/>
            </p:nvSpPr>
            <p:spPr bwMode="auto">
              <a:xfrm>
                <a:off x="5659657" y="4229166"/>
                <a:ext cx="280630" cy="360000"/>
              </a:xfrm>
              <a:custGeom>
                <a:avLst/>
                <a:gdLst>
                  <a:gd name="T0" fmla="*/ 49 w 99"/>
                  <a:gd name="T1" fmla="*/ 17 h 127"/>
                  <a:gd name="T2" fmla="*/ 36 w 99"/>
                  <a:gd name="T3" fmla="*/ 21 h 127"/>
                  <a:gd name="T4" fmla="*/ 26 w 99"/>
                  <a:gd name="T5" fmla="*/ 31 h 127"/>
                  <a:gd name="T6" fmla="*/ 22 w 99"/>
                  <a:gd name="T7" fmla="*/ 46 h 127"/>
                  <a:gd name="T8" fmla="*/ 26 w 99"/>
                  <a:gd name="T9" fmla="*/ 60 h 127"/>
                  <a:gd name="T10" fmla="*/ 36 w 99"/>
                  <a:gd name="T11" fmla="*/ 69 h 127"/>
                  <a:gd name="T12" fmla="*/ 49 w 99"/>
                  <a:gd name="T13" fmla="*/ 73 h 127"/>
                  <a:gd name="T14" fmla="*/ 64 w 99"/>
                  <a:gd name="T15" fmla="*/ 69 h 127"/>
                  <a:gd name="T16" fmla="*/ 74 w 99"/>
                  <a:gd name="T17" fmla="*/ 60 h 127"/>
                  <a:gd name="T18" fmla="*/ 78 w 99"/>
                  <a:gd name="T19" fmla="*/ 46 h 127"/>
                  <a:gd name="T20" fmla="*/ 74 w 99"/>
                  <a:gd name="T21" fmla="*/ 31 h 127"/>
                  <a:gd name="T22" fmla="*/ 64 w 99"/>
                  <a:gd name="T23" fmla="*/ 21 h 127"/>
                  <a:gd name="T24" fmla="*/ 49 w 99"/>
                  <a:gd name="T25" fmla="*/ 17 h 127"/>
                  <a:gd name="T26" fmla="*/ 49 w 99"/>
                  <a:gd name="T27" fmla="*/ 0 h 127"/>
                  <a:gd name="T28" fmla="*/ 69 w 99"/>
                  <a:gd name="T29" fmla="*/ 4 h 127"/>
                  <a:gd name="T30" fmla="*/ 85 w 99"/>
                  <a:gd name="T31" fmla="*/ 14 h 127"/>
                  <a:gd name="T32" fmla="*/ 95 w 99"/>
                  <a:gd name="T33" fmla="*/ 30 h 127"/>
                  <a:gd name="T34" fmla="*/ 99 w 99"/>
                  <a:gd name="T35" fmla="*/ 50 h 127"/>
                  <a:gd name="T36" fmla="*/ 99 w 99"/>
                  <a:gd name="T37" fmla="*/ 55 h 127"/>
                  <a:gd name="T38" fmla="*/ 97 w 99"/>
                  <a:gd name="T39" fmla="*/ 72 h 127"/>
                  <a:gd name="T40" fmla="*/ 89 w 99"/>
                  <a:gd name="T41" fmla="*/ 89 h 127"/>
                  <a:gd name="T42" fmla="*/ 80 w 99"/>
                  <a:gd name="T43" fmla="*/ 102 h 127"/>
                  <a:gd name="T44" fmla="*/ 69 w 99"/>
                  <a:gd name="T45" fmla="*/ 113 h 127"/>
                  <a:gd name="T46" fmla="*/ 60 w 99"/>
                  <a:gd name="T47" fmla="*/ 120 h 127"/>
                  <a:gd name="T48" fmla="*/ 53 w 99"/>
                  <a:gd name="T49" fmla="*/ 126 h 127"/>
                  <a:gd name="T50" fmla="*/ 51 w 99"/>
                  <a:gd name="T51" fmla="*/ 127 h 127"/>
                  <a:gd name="T52" fmla="*/ 48 w 99"/>
                  <a:gd name="T53" fmla="*/ 126 h 127"/>
                  <a:gd name="T54" fmla="*/ 43 w 99"/>
                  <a:gd name="T55" fmla="*/ 122 h 127"/>
                  <a:gd name="T56" fmla="*/ 34 w 99"/>
                  <a:gd name="T57" fmla="*/ 115 h 127"/>
                  <a:gd name="T58" fmla="*/ 25 w 99"/>
                  <a:gd name="T59" fmla="*/ 106 h 127"/>
                  <a:gd name="T60" fmla="*/ 15 w 99"/>
                  <a:gd name="T61" fmla="*/ 94 h 127"/>
                  <a:gd name="T62" fmla="*/ 8 w 99"/>
                  <a:gd name="T63" fmla="*/ 80 h 127"/>
                  <a:gd name="T64" fmla="*/ 2 w 99"/>
                  <a:gd name="T65" fmla="*/ 65 h 127"/>
                  <a:gd name="T66" fmla="*/ 1 w 99"/>
                  <a:gd name="T67" fmla="*/ 58 h 127"/>
                  <a:gd name="T68" fmla="*/ 0 w 99"/>
                  <a:gd name="T69" fmla="*/ 50 h 127"/>
                  <a:gd name="T70" fmla="*/ 4 w 99"/>
                  <a:gd name="T71" fmla="*/ 30 h 127"/>
                  <a:gd name="T72" fmla="*/ 14 w 99"/>
                  <a:gd name="T73" fmla="*/ 14 h 127"/>
                  <a:gd name="T74" fmla="*/ 30 w 99"/>
                  <a:gd name="T75" fmla="*/ 4 h 127"/>
                  <a:gd name="T76" fmla="*/ 49 w 99"/>
                  <a:gd name="T7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" h="127">
                    <a:moveTo>
                      <a:pt x="49" y="17"/>
                    </a:moveTo>
                    <a:lnTo>
                      <a:pt x="36" y="21"/>
                    </a:lnTo>
                    <a:lnTo>
                      <a:pt x="26" y="31"/>
                    </a:lnTo>
                    <a:lnTo>
                      <a:pt x="22" y="46"/>
                    </a:lnTo>
                    <a:lnTo>
                      <a:pt x="26" y="60"/>
                    </a:lnTo>
                    <a:lnTo>
                      <a:pt x="36" y="69"/>
                    </a:lnTo>
                    <a:lnTo>
                      <a:pt x="49" y="73"/>
                    </a:lnTo>
                    <a:lnTo>
                      <a:pt x="64" y="69"/>
                    </a:lnTo>
                    <a:lnTo>
                      <a:pt x="74" y="60"/>
                    </a:lnTo>
                    <a:lnTo>
                      <a:pt x="78" y="46"/>
                    </a:lnTo>
                    <a:lnTo>
                      <a:pt x="74" y="31"/>
                    </a:lnTo>
                    <a:lnTo>
                      <a:pt x="64" y="21"/>
                    </a:lnTo>
                    <a:lnTo>
                      <a:pt x="49" y="17"/>
                    </a:lnTo>
                    <a:close/>
                    <a:moveTo>
                      <a:pt x="49" y="0"/>
                    </a:moveTo>
                    <a:lnTo>
                      <a:pt x="69" y="4"/>
                    </a:lnTo>
                    <a:lnTo>
                      <a:pt x="85" y="14"/>
                    </a:lnTo>
                    <a:lnTo>
                      <a:pt x="95" y="30"/>
                    </a:lnTo>
                    <a:lnTo>
                      <a:pt x="99" y="50"/>
                    </a:lnTo>
                    <a:lnTo>
                      <a:pt x="99" y="55"/>
                    </a:lnTo>
                    <a:lnTo>
                      <a:pt x="97" y="72"/>
                    </a:lnTo>
                    <a:lnTo>
                      <a:pt x="89" y="89"/>
                    </a:lnTo>
                    <a:lnTo>
                      <a:pt x="80" y="102"/>
                    </a:lnTo>
                    <a:lnTo>
                      <a:pt x="69" y="113"/>
                    </a:lnTo>
                    <a:lnTo>
                      <a:pt x="60" y="120"/>
                    </a:lnTo>
                    <a:lnTo>
                      <a:pt x="53" y="126"/>
                    </a:lnTo>
                    <a:lnTo>
                      <a:pt x="51" y="127"/>
                    </a:lnTo>
                    <a:lnTo>
                      <a:pt x="48" y="126"/>
                    </a:lnTo>
                    <a:lnTo>
                      <a:pt x="43" y="122"/>
                    </a:lnTo>
                    <a:lnTo>
                      <a:pt x="34" y="115"/>
                    </a:lnTo>
                    <a:lnTo>
                      <a:pt x="25" y="106"/>
                    </a:lnTo>
                    <a:lnTo>
                      <a:pt x="15" y="94"/>
                    </a:lnTo>
                    <a:lnTo>
                      <a:pt x="8" y="80"/>
                    </a:lnTo>
                    <a:lnTo>
                      <a:pt x="2" y="65"/>
                    </a:lnTo>
                    <a:lnTo>
                      <a:pt x="1" y="58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slîḋè"/>
            <p:cNvGrpSpPr/>
            <p:nvPr/>
          </p:nvGrpSpPr>
          <p:grpSpPr>
            <a:xfrm>
              <a:off x="5073191" y="2270591"/>
              <a:ext cx="1548058" cy="1346811"/>
              <a:chOff x="5073191" y="2235019"/>
              <a:chExt cx="1548058" cy="1346811"/>
            </a:xfrm>
          </p:grpSpPr>
          <p:sp>
            <p:nvSpPr>
              <p:cNvPr id="26" name="išľïḋê"/>
              <p:cNvSpPr/>
              <p:nvPr/>
            </p:nvSpPr>
            <p:spPr>
              <a:xfrm>
                <a:off x="5073191" y="2235019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ṡḷîdé"/>
              <p:cNvSpPr/>
              <p:nvPr/>
            </p:nvSpPr>
            <p:spPr bwMode="auto">
              <a:xfrm>
                <a:off x="5659657" y="2728424"/>
                <a:ext cx="375125" cy="360000"/>
              </a:xfrm>
              <a:custGeom>
                <a:avLst/>
                <a:gdLst>
                  <a:gd name="T0" fmla="*/ 61 w 124"/>
                  <a:gd name="T1" fmla="*/ 0 h 119"/>
                  <a:gd name="T2" fmla="*/ 82 w 124"/>
                  <a:gd name="T3" fmla="*/ 38 h 119"/>
                  <a:gd name="T4" fmla="*/ 124 w 124"/>
                  <a:gd name="T5" fmla="*/ 45 h 119"/>
                  <a:gd name="T6" fmla="*/ 95 w 124"/>
                  <a:gd name="T7" fmla="*/ 77 h 119"/>
                  <a:gd name="T8" fmla="*/ 101 w 124"/>
                  <a:gd name="T9" fmla="*/ 119 h 119"/>
                  <a:gd name="T10" fmla="*/ 61 w 124"/>
                  <a:gd name="T11" fmla="*/ 100 h 119"/>
                  <a:gd name="T12" fmla="*/ 23 w 124"/>
                  <a:gd name="T13" fmla="*/ 119 h 119"/>
                  <a:gd name="T14" fmla="*/ 29 w 124"/>
                  <a:gd name="T15" fmla="*/ 77 h 119"/>
                  <a:gd name="T16" fmla="*/ 0 w 124"/>
                  <a:gd name="T17" fmla="*/ 45 h 119"/>
                  <a:gd name="T18" fmla="*/ 42 w 124"/>
                  <a:gd name="T19" fmla="*/ 38 h 119"/>
                  <a:gd name="T20" fmla="*/ 61 w 124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19">
                    <a:moveTo>
                      <a:pt x="61" y="0"/>
                    </a:moveTo>
                    <a:lnTo>
                      <a:pt x="82" y="38"/>
                    </a:lnTo>
                    <a:lnTo>
                      <a:pt x="124" y="45"/>
                    </a:lnTo>
                    <a:lnTo>
                      <a:pt x="95" y="77"/>
                    </a:lnTo>
                    <a:lnTo>
                      <a:pt x="101" y="119"/>
                    </a:lnTo>
                    <a:lnTo>
                      <a:pt x="61" y="100"/>
                    </a:lnTo>
                    <a:lnTo>
                      <a:pt x="23" y="119"/>
                    </a:lnTo>
                    <a:lnTo>
                      <a:pt x="29" y="77"/>
                    </a:lnTo>
                    <a:lnTo>
                      <a:pt x="0" y="45"/>
                    </a:lnTo>
                    <a:lnTo>
                      <a:pt x="42" y="38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肘形连接符 9"/>
            <p:cNvCxnSpPr/>
            <p:nvPr/>
          </p:nvCxnSpPr>
          <p:spPr>
            <a:xfrm rot="10800000" flipH="1" flipV="1">
              <a:off x="2674264" y="1886951"/>
              <a:ext cx="2735629" cy="383639"/>
            </a:xfrm>
            <a:prstGeom prst="bentConnector4">
              <a:avLst>
                <a:gd name="adj1" fmla="val -8356"/>
                <a:gd name="adj2" fmla="val -163881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/>
            <p:nvPr/>
          </p:nvCxnSpPr>
          <p:spPr>
            <a:xfrm flipV="1">
              <a:off x="7962789" y="2099905"/>
              <a:ext cx="1622818" cy="1610687"/>
            </a:xfrm>
            <a:prstGeom prst="bentConnector3">
              <a:avLst>
                <a:gd name="adj1" fmla="val 114087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/>
            <p:nvPr/>
          </p:nvCxnSpPr>
          <p:spPr>
            <a:xfrm>
              <a:off x="6621249" y="4477186"/>
              <a:ext cx="2964358" cy="673405"/>
            </a:xfrm>
            <a:prstGeom prst="bentConnector3">
              <a:avLst>
                <a:gd name="adj1" fmla="val 107712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/>
            <p:nvPr/>
          </p:nvCxnSpPr>
          <p:spPr>
            <a:xfrm rot="10800000" flipH="1">
              <a:off x="2606394" y="3710593"/>
              <a:ext cx="1125255" cy="1759237"/>
            </a:xfrm>
            <a:prstGeom prst="bentConnector3">
              <a:avLst>
                <a:gd name="adj1" fmla="val -20315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î$ļiḍé"/>
            <p:cNvGrpSpPr/>
            <p:nvPr/>
          </p:nvGrpSpPr>
          <p:grpSpPr>
            <a:xfrm>
              <a:off x="2730673" y="1494000"/>
              <a:ext cx="2108063" cy="944997"/>
              <a:chOff x="2695441" y="2098155"/>
              <a:chExt cx="2108063" cy="944997"/>
            </a:xfrm>
          </p:grpSpPr>
          <p:sp>
            <p:nvSpPr>
              <p:cNvPr id="24" name="iSļiḍ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2695441" y="24857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通过修改网格顶点的坐标来使得水面倾向于波动方程</a:t>
                </a:r>
                <a:endParaRPr lang="en-US" altLang="zh-CN" sz="1100" dirty="0"/>
              </a:p>
            </p:txBody>
          </p:sp>
          <p:sp>
            <p:nvSpPr>
              <p:cNvPr id="25" name="íṡ1í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2695441" y="2098155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顶点动画</a:t>
                </a:r>
                <a:endParaRPr lang="en-US" altLang="zh-CN" sz="1800" b="1" dirty="0"/>
              </a:p>
            </p:txBody>
          </p:sp>
        </p:grpSp>
        <p:grpSp>
          <p:nvGrpSpPr>
            <p:cNvPr id="15" name="îśḷíḓê"/>
            <p:cNvGrpSpPr/>
            <p:nvPr/>
          </p:nvGrpSpPr>
          <p:grpSpPr>
            <a:xfrm>
              <a:off x="2640238" y="5094000"/>
              <a:ext cx="2108063" cy="944997"/>
              <a:chOff x="2775153" y="4646464"/>
              <a:chExt cx="2108063" cy="944997"/>
            </a:xfrm>
          </p:grpSpPr>
          <p:sp>
            <p:nvSpPr>
              <p:cNvPr id="22" name="ïṧľí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2775153" y="503406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折射 反射 衍射 通过光线追踪来实现波光效果 </a:t>
                </a:r>
                <a:endParaRPr lang="en-US" altLang="zh-CN" sz="1100" dirty="0"/>
              </a:p>
            </p:txBody>
          </p:sp>
          <p:sp>
            <p:nvSpPr>
              <p:cNvPr id="23" name="îṥļiḑ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2775153" y="464646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光学方程</a:t>
                </a:r>
                <a:endParaRPr lang="en-US" altLang="zh-CN" sz="1800" b="1" dirty="0"/>
              </a:p>
            </p:txBody>
          </p:sp>
        </p:grpSp>
        <p:grpSp>
          <p:nvGrpSpPr>
            <p:cNvPr id="16" name="íśļiḑé"/>
            <p:cNvGrpSpPr/>
            <p:nvPr/>
          </p:nvGrpSpPr>
          <p:grpSpPr>
            <a:xfrm>
              <a:off x="7424060" y="1706954"/>
              <a:ext cx="2108063" cy="944997"/>
              <a:chOff x="7493930" y="2485752"/>
              <a:chExt cx="2108063" cy="944997"/>
            </a:xfrm>
          </p:grpSpPr>
          <p:sp>
            <p:nvSpPr>
              <p:cNvPr id="20" name="ïṧḻíḋ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7493930" y="2873350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/>
                  <a:t>修改水面的法向量来使得光照效果改变</a:t>
                </a:r>
                <a:endParaRPr lang="en-US" altLang="zh-CN" sz="1100" dirty="0"/>
              </a:p>
            </p:txBody>
          </p:sp>
          <p:sp>
            <p:nvSpPr>
              <p:cNvPr id="21" name="ïŝľîḑ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7493930" y="2485752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法向贴图</a:t>
                </a:r>
                <a:endParaRPr lang="en-US" altLang="zh-CN" sz="1800" b="1" dirty="0"/>
              </a:p>
            </p:txBody>
          </p:sp>
        </p:grpSp>
        <p:grpSp>
          <p:nvGrpSpPr>
            <p:cNvPr id="17" name="iś1ïḍe"/>
            <p:cNvGrpSpPr/>
            <p:nvPr/>
          </p:nvGrpSpPr>
          <p:grpSpPr>
            <a:xfrm>
              <a:off x="7424060" y="4766951"/>
              <a:ext cx="2108063" cy="944997"/>
              <a:chOff x="7302211" y="5087994"/>
              <a:chExt cx="2108063" cy="944997"/>
            </a:xfrm>
          </p:grpSpPr>
          <p:sp>
            <p:nvSpPr>
              <p:cNvPr id="18" name="iṡļí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7302211" y="547559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/>
                  <a:t>通过使用水面的贴图或者天空盒来使得效果真实</a:t>
                </a:r>
                <a:endParaRPr lang="en-US" altLang="zh-CN" sz="1100" dirty="0"/>
              </a:p>
            </p:txBody>
          </p:sp>
          <p:sp>
            <p:nvSpPr>
              <p:cNvPr id="19" name="îš1îď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7302211" y="508799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贴图置换</a:t>
                </a:r>
                <a:endParaRPr lang="en-US" altLang="zh-CN" sz="1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762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ea2de0f-7e55-4ba4-8e2c-17fa8756f8b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2F1899-6F32-4D3A-A3E2-6188EB87542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93123" y="677616"/>
            <a:ext cx="8467313" cy="3276897"/>
            <a:chOff x="1190455" y="1224000"/>
            <a:chExt cx="8467313" cy="3276897"/>
          </a:xfrm>
        </p:grpSpPr>
        <p:sp>
          <p:nvSpPr>
            <p:cNvPr id="3" name="iŝľîḑé">
              <a:extLst>
                <a:ext uri="{FF2B5EF4-FFF2-40B4-BE49-F238E27FC236}">
                  <a16:creationId xmlns:a16="http://schemas.microsoft.com/office/drawing/2014/main" id="{97C8EF9B-93A8-41E8-9640-E6CA46D50CD9}"/>
                </a:ext>
              </a:extLst>
            </p:cNvPr>
            <p:cNvSpPr/>
            <p:nvPr/>
          </p:nvSpPr>
          <p:spPr bwMode="auto">
            <a:xfrm>
              <a:off x="1190455" y="2539001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4" name="îṡlidè">
              <a:extLst>
                <a:ext uri="{FF2B5EF4-FFF2-40B4-BE49-F238E27FC236}">
                  <a16:creationId xmlns:a16="http://schemas.microsoft.com/office/drawing/2014/main" id="{EE393FBD-3265-4FDC-9CF1-7A9119222E12}"/>
                </a:ext>
              </a:extLst>
            </p:cNvPr>
            <p:cNvSpPr/>
            <p:nvPr/>
          </p:nvSpPr>
          <p:spPr bwMode="auto">
            <a:xfrm>
              <a:off x="2090555" y="2539001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Camera Roaming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ïşlíḑè">
              <a:extLst>
                <a:ext uri="{FF2B5EF4-FFF2-40B4-BE49-F238E27FC236}">
                  <a16:creationId xmlns:a16="http://schemas.microsoft.com/office/drawing/2014/main" id="{4E5A4865-B527-49A7-998D-83CE195EBAB0}"/>
                </a:ext>
              </a:extLst>
            </p:cNvPr>
            <p:cNvSpPr/>
            <p:nvPr/>
          </p:nvSpPr>
          <p:spPr bwMode="auto">
            <a:xfrm>
              <a:off x="6287820" y="2539001"/>
              <a:ext cx="664125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6" name="íṥľïḓè">
              <a:extLst>
                <a:ext uri="{FF2B5EF4-FFF2-40B4-BE49-F238E27FC236}">
                  <a16:creationId xmlns:a16="http://schemas.microsoft.com/office/drawing/2014/main" id="{2433F891-4B1A-4E11-8437-7E27D7019996}"/>
                </a:ext>
              </a:extLst>
            </p:cNvPr>
            <p:cNvSpPr/>
            <p:nvPr/>
          </p:nvSpPr>
          <p:spPr bwMode="auto">
            <a:xfrm>
              <a:off x="7213901" y="2525908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Simple lighting &amp; shading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ṧḻîdê">
              <a:extLst>
                <a:ext uri="{FF2B5EF4-FFF2-40B4-BE49-F238E27FC236}">
                  <a16:creationId xmlns:a16="http://schemas.microsoft.com/office/drawing/2014/main" id="{13C4B36D-5E6C-496C-B9AE-3EB251E4D158}"/>
                </a:ext>
              </a:extLst>
            </p:cNvPr>
            <p:cNvSpPr/>
            <p:nvPr/>
          </p:nvSpPr>
          <p:spPr bwMode="auto">
            <a:xfrm>
              <a:off x="1190455" y="3295220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8" name="ïŝļidê">
              <a:extLst>
                <a:ext uri="{FF2B5EF4-FFF2-40B4-BE49-F238E27FC236}">
                  <a16:creationId xmlns:a16="http://schemas.microsoft.com/office/drawing/2014/main" id="{0DC9995B-ABBA-4373-8F07-E84D71697F57}"/>
                </a:ext>
              </a:extLst>
            </p:cNvPr>
            <p:cNvSpPr/>
            <p:nvPr/>
          </p:nvSpPr>
          <p:spPr bwMode="auto">
            <a:xfrm>
              <a:off x="2090555" y="3252172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Texture mapping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íṧḻîḓê">
              <a:extLst>
                <a:ext uri="{FF2B5EF4-FFF2-40B4-BE49-F238E27FC236}">
                  <a16:creationId xmlns:a16="http://schemas.microsoft.com/office/drawing/2014/main" id="{ABAAC720-0240-4410-8A02-7CCB5BC65C63}"/>
                </a:ext>
              </a:extLst>
            </p:cNvPr>
            <p:cNvSpPr/>
            <p:nvPr/>
          </p:nvSpPr>
          <p:spPr bwMode="auto">
            <a:xfrm>
              <a:off x="6290488" y="3252172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sḷíḑè">
              <a:extLst>
                <a:ext uri="{FF2B5EF4-FFF2-40B4-BE49-F238E27FC236}">
                  <a16:creationId xmlns:a16="http://schemas.microsoft.com/office/drawing/2014/main" id="{FC2314CD-34A7-455D-9BDF-9ACF2BBFF538}"/>
                </a:ext>
              </a:extLst>
            </p:cNvPr>
            <p:cNvSpPr/>
            <p:nvPr/>
          </p:nvSpPr>
          <p:spPr bwMode="auto">
            <a:xfrm>
              <a:off x="7213901" y="3252172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Shadow Mapping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îšļiḑè">
              <a:extLst>
                <a:ext uri="{FF2B5EF4-FFF2-40B4-BE49-F238E27FC236}">
                  <a16:creationId xmlns:a16="http://schemas.microsoft.com/office/drawing/2014/main" id="{5A6B4AF0-522E-47B1-B1A5-715B9E664B4D}"/>
                </a:ext>
              </a:extLst>
            </p:cNvPr>
            <p:cNvSpPr/>
            <p:nvPr/>
          </p:nvSpPr>
          <p:spPr bwMode="auto">
            <a:xfrm>
              <a:off x="1190455" y="3975384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12" name="í$ḻïḑé">
              <a:extLst>
                <a:ext uri="{FF2B5EF4-FFF2-40B4-BE49-F238E27FC236}">
                  <a16:creationId xmlns:a16="http://schemas.microsoft.com/office/drawing/2014/main" id="{2D6108F5-5E1E-4449-BE57-7EE7644ED373}"/>
                </a:ext>
              </a:extLst>
            </p:cNvPr>
            <p:cNvSpPr/>
            <p:nvPr/>
          </p:nvSpPr>
          <p:spPr bwMode="auto">
            <a:xfrm>
              <a:off x="2090555" y="3975384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          Model import &amp; Mesh Viewing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ïSlíḋè">
              <a:extLst>
                <a:ext uri="{FF2B5EF4-FFF2-40B4-BE49-F238E27FC236}">
                  <a16:creationId xmlns:a16="http://schemas.microsoft.com/office/drawing/2014/main" id="{0F13179E-7AB5-4803-9D22-078A5B96B608}"/>
                </a:ext>
              </a:extLst>
            </p:cNvPr>
            <p:cNvSpPr/>
            <p:nvPr/>
          </p:nvSpPr>
          <p:spPr bwMode="auto">
            <a:xfrm>
              <a:off x="6287820" y="3975384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sp>
          <p:nvSpPr>
            <p:cNvPr id="14" name="ïšḻíďê">
              <a:extLst>
                <a:ext uri="{FF2B5EF4-FFF2-40B4-BE49-F238E27FC236}">
                  <a16:creationId xmlns:a16="http://schemas.microsoft.com/office/drawing/2014/main" id="{55D30857-2F59-4518-8C4C-DD73141A8720}"/>
                </a:ext>
              </a:extLst>
            </p:cNvPr>
            <p:cNvSpPr/>
            <p:nvPr/>
          </p:nvSpPr>
          <p:spPr bwMode="auto">
            <a:xfrm>
              <a:off x="7213901" y="3975384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Sky box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ŝḷîḋé">
              <a:extLst>
                <a:ext uri="{FF2B5EF4-FFF2-40B4-BE49-F238E27FC236}">
                  <a16:creationId xmlns:a16="http://schemas.microsoft.com/office/drawing/2014/main" id="{2170EB04-F6D3-49C0-A09E-A66801353F57}"/>
                </a:ext>
              </a:extLst>
            </p:cNvPr>
            <p:cNvSpPr/>
            <p:nvPr/>
          </p:nvSpPr>
          <p:spPr bwMode="auto">
            <a:xfrm>
              <a:off x="4331804" y="1224000"/>
              <a:ext cx="3528392" cy="906134"/>
            </a:xfrm>
            <a:custGeom>
              <a:avLst/>
              <a:gdLst>
                <a:gd name="connsiteX0" fmla="*/ 186024 w 3528392"/>
                <a:gd name="connsiteY0" fmla="*/ 0 h 906134"/>
                <a:gd name="connsiteX1" fmla="*/ 3342368 w 3528392"/>
                <a:gd name="connsiteY1" fmla="*/ 0 h 906134"/>
                <a:gd name="connsiteX2" fmla="*/ 3528392 w 3528392"/>
                <a:gd name="connsiteY2" fmla="*/ 186024 h 906134"/>
                <a:gd name="connsiteX3" fmla="*/ 3528392 w 3528392"/>
                <a:gd name="connsiteY3" fmla="*/ 906134 h 906134"/>
                <a:gd name="connsiteX4" fmla="*/ 0 w 3528392"/>
                <a:gd name="connsiteY4" fmla="*/ 906134 h 906134"/>
                <a:gd name="connsiteX5" fmla="*/ 0 w 3528392"/>
                <a:gd name="connsiteY5" fmla="*/ 186024 h 906134"/>
                <a:gd name="connsiteX6" fmla="*/ 186024 w 3528392"/>
                <a:gd name="connsiteY6" fmla="*/ 0 h 9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8392" h="906134">
                  <a:moveTo>
                    <a:pt x="186024" y="0"/>
                  </a:moveTo>
                  <a:lnTo>
                    <a:pt x="3342368" y="0"/>
                  </a:lnTo>
                  <a:cubicBezTo>
                    <a:pt x="3445106" y="0"/>
                    <a:pt x="3528392" y="83286"/>
                    <a:pt x="3528392" y="186024"/>
                  </a:cubicBezTo>
                  <a:lnTo>
                    <a:pt x="3528392" y="906134"/>
                  </a:lnTo>
                  <a:lnTo>
                    <a:pt x="0" y="906134"/>
                  </a:lnTo>
                  <a:lnTo>
                    <a:pt x="0" y="186024"/>
                  </a:lnTo>
                  <a:cubicBezTo>
                    <a:pt x="0" y="83286"/>
                    <a:pt x="83286" y="0"/>
                    <a:pt x="186024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4000" b="1" spc="300" dirty="0">
                  <a:solidFill>
                    <a:schemeClr val="bg1"/>
                  </a:solidFill>
                </a:rPr>
                <a:t>功能点</a:t>
              </a:r>
              <a:endParaRPr lang="en-US" altLang="zh-CN" sz="40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6" name="îṣ1íďe">
              <a:extLst>
                <a:ext uri="{FF2B5EF4-FFF2-40B4-BE49-F238E27FC236}">
                  <a16:creationId xmlns:a16="http://schemas.microsoft.com/office/drawing/2014/main" id="{6D1F9842-113B-4A2E-B35F-01F96482AB6B}"/>
                </a:ext>
              </a:extLst>
            </p:cNvPr>
            <p:cNvSpPr/>
            <p:nvPr/>
          </p:nvSpPr>
          <p:spPr bwMode="auto">
            <a:xfrm>
              <a:off x="4338859" y="2202142"/>
              <a:ext cx="3514283" cy="137982"/>
            </a:xfrm>
            <a:custGeom>
              <a:avLst/>
              <a:gdLst>
                <a:gd name="connsiteX0" fmla="*/ 0 w 3514283"/>
                <a:gd name="connsiteY0" fmla="*/ 0 h 137982"/>
                <a:gd name="connsiteX1" fmla="*/ 3514283 w 3514283"/>
                <a:gd name="connsiteY1" fmla="*/ 0 h 137982"/>
                <a:gd name="connsiteX2" fmla="*/ 3506718 w 3514283"/>
                <a:gd name="connsiteY2" fmla="*/ 24367 h 137982"/>
                <a:gd name="connsiteX3" fmla="*/ 3335313 w 3514283"/>
                <a:gd name="connsiteY3" fmla="*/ 137982 h 137982"/>
                <a:gd name="connsiteX4" fmla="*/ 178969 w 3514283"/>
                <a:gd name="connsiteY4" fmla="*/ 137982 h 137982"/>
                <a:gd name="connsiteX5" fmla="*/ 7564 w 3514283"/>
                <a:gd name="connsiteY5" fmla="*/ 24367 h 137982"/>
                <a:gd name="connsiteX6" fmla="*/ 0 w 3514283"/>
                <a:gd name="connsiteY6" fmla="*/ 0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4283" h="137982">
                  <a:moveTo>
                    <a:pt x="0" y="0"/>
                  </a:moveTo>
                  <a:lnTo>
                    <a:pt x="3514283" y="0"/>
                  </a:lnTo>
                  <a:lnTo>
                    <a:pt x="3506718" y="24367"/>
                  </a:lnTo>
                  <a:cubicBezTo>
                    <a:pt x="3478478" y="91134"/>
                    <a:pt x="3412367" y="137982"/>
                    <a:pt x="3335313" y="137982"/>
                  </a:cubicBezTo>
                  <a:lnTo>
                    <a:pt x="178969" y="137982"/>
                  </a:lnTo>
                  <a:cubicBezTo>
                    <a:pt x="101916" y="137982"/>
                    <a:pt x="35804" y="91134"/>
                    <a:pt x="7564" y="24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îšļiḑè">
            <a:extLst>
              <a:ext uri="{FF2B5EF4-FFF2-40B4-BE49-F238E27FC236}">
                <a16:creationId xmlns:a16="http://schemas.microsoft.com/office/drawing/2014/main" id="{9CC4D307-F46B-4549-A43C-3BCCB8F8E417}"/>
              </a:ext>
            </a:extLst>
          </p:cNvPr>
          <p:cNvSpPr/>
          <p:nvPr/>
        </p:nvSpPr>
        <p:spPr bwMode="auto">
          <a:xfrm>
            <a:off x="1193123" y="4109164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18" name="í$ḻïḑé">
            <a:extLst>
              <a:ext uri="{FF2B5EF4-FFF2-40B4-BE49-F238E27FC236}">
                <a16:creationId xmlns:a16="http://schemas.microsoft.com/office/drawing/2014/main" id="{C493F0DC-80DB-4671-B089-4387327AF1A9}"/>
              </a:ext>
            </a:extLst>
          </p:cNvPr>
          <p:cNvSpPr/>
          <p:nvPr/>
        </p:nvSpPr>
        <p:spPr bwMode="auto">
          <a:xfrm>
            <a:off x="2093223" y="4115215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Display Text 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í$ḻïḑé">
            <a:extLst>
              <a:ext uri="{FF2B5EF4-FFF2-40B4-BE49-F238E27FC236}">
                <a16:creationId xmlns:a16="http://schemas.microsoft.com/office/drawing/2014/main" id="{7415C5C8-D2C5-48D6-B980-B7F1D6C63079}"/>
              </a:ext>
            </a:extLst>
          </p:cNvPr>
          <p:cNvSpPr/>
          <p:nvPr/>
        </p:nvSpPr>
        <p:spPr bwMode="auto">
          <a:xfrm>
            <a:off x="2093222" y="4801430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Complex Lighting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í$ḻïḑé">
            <a:extLst>
              <a:ext uri="{FF2B5EF4-FFF2-40B4-BE49-F238E27FC236}">
                <a16:creationId xmlns:a16="http://schemas.microsoft.com/office/drawing/2014/main" id="{55DA0551-8EE7-475E-A3C0-7E32F4089E69}"/>
              </a:ext>
            </a:extLst>
          </p:cNvPr>
          <p:cNvSpPr/>
          <p:nvPr/>
        </p:nvSpPr>
        <p:spPr bwMode="auto">
          <a:xfrm>
            <a:off x="2093221" y="5487645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Particle System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îšļiḑè">
            <a:extLst>
              <a:ext uri="{FF2B5EF4-FFF2-40B4-BE49-F238E27FC236}">
                <a16:creationId xmlns:a16="http://schemas.microsoft.com/office/drawing/2014/main" id="{80BB4A88-762D-44F0-B115-F779D9F674ED}"/>
              </a:ext>
            </a:extLst>
          </p:cNvPr>
          <p:cNvSpPr/>
          <p:nvPr/>
        </p:nvSpPr>
        <p:spPr bwMode="auto">
          <a:xfrm>
            <a:off x="1193122" y="4801430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09</a:t>
            </a:r>
          </a:p>
        </p:txBody>
      </p:sp>
      <p:sp>
        <p:nvSpPr>
          <p:cNvPr id="22" name="îšļiḑè">
            <a:extLst>
              <a:ext uri="{FF2B5EF4-FFF2-40B4-BE49-F238E27FC236}">
                <a16:creationId xmlns:a16="http://schemas.microsoft.com/office/drawing/2014/main" id="{C4F8A712-9C79-4EC3-95A7-B17BF0066F19}"/>
              </a:ext>
            </a:extLst>
          </p:cNvPr>
          <p:cNvSpPr/>
          <p:nvPr/>
        </p:nvSpPr>
        <p:spPr bwMode="auto">
          <a:xfrm>
            <a:off x="1183263" y="5493696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11</a:t>
            </a:r>
          </a:p>
        </p:txBody>
      </p:sp>
      <p:sp>
        <p:nvSpPr>
          <p:cNvPr id="23" name="ïSlíḋè">
            <a:extLst>
              <a:ext uri="{FF2B5EF4-FFF2-40B4-BE49-F238E27FC236}">
                <a16:creationId xmlns:a16="http://schemas.microsoft.com/office/drawing/2014/main" id="{AC245880-3686-4BE0-8BAE-C42949E522BD}"/>
              </a:ext>
            </a:extLst>
          </p:cNvPr>
          <p:cNvSpPr/>
          <p:nvPr/>
        </p:nvSpPr>
        <p:spPr bwMode="auto">
          <a:xfrm>
            <a:off x="6290488" y="4108120"/>
            <a:ext cx="661457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24" name="ïSlíḋè">
            <a:extLst>
              <a:ext uri="{FF2B5EF4-FFF2-40B4-BE49-F238E27FC236}">
                <a16:creationId xmlns:a16="http://schemas.microsoft.com/office/drawing/2014/main" id="{C9B07F5B-4204-4EF7-ABEC-558F7DE2D2BB}"/>
              </a:ext>
            </a:extLst>
          </p:cNvPr>
          <p:cNvSpPr/>
          <p:nvPr/>
        </p:nvSpPr>
        <p:spPr bwMode="auto">
          <a:xfrm>
            <a:off x="6290487" y="4801429"/>
            <a:ext cx="661457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10</a:t>
            </a:r>
          </a:p>
        </p:txBody>
      </p:sp>
      <p:sp>
        <p:nvSpPr>
          <p:cNvPr id="25" name="ïSlíḋè">
            <a:extLst>
              <a:ext uri="{FF2B5EF4-FFF2-40B4-BE49-F238E27FC236}">
                <a16:creationId xmlns:a16="http://schemas.microsoft.com/office/drawing/2014/main" id="{71812591-1861-44C1-9DEC-040D380AA993}"/>
              </a:ext>
            </a:extLst>
          </p:cNvPr>
          <p:cNvSpPr/>
          <p:nvPr/>
        </p:nvSpPr>
        <p:spPr bwMode="auto">
          <a:xfrm>
            <a:off x="6290487" y="5497886"/>
            <a:ext cx="661457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12</a:t>
            </a:r>
          </a:p>
        </p:txBody>
      </p:sp>
      <p:sp>
        <p:nvSpPr>
          <p:cNvPr id="26" name="ïšḻíďê">
            <a:extLst>
              <a:ext uri="{FF2B5EF4-FFF2-40B4-BE49-F238E27FC236}">
                <a16:creationId xmlns:a16="http://schemas.microsoft.com/office/drawing/2014/main" id="{0B3D45A4-338C-48EE-AA21-4A514A1A5CF4}"/>
              </a:ext>
            </a:extLst>
          </p:cNvPr>
          <p:cNvSpPr/>
          <p:nvPr/>
        </p:nvSpPr>
        <p:spPr bwMode="auto">
          <a:xfrm>
            <a:off x="7216568" y="4115215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Stencil Test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ïšḻíďê">
            <a:extLst>
              <a:ext uri="{FF2B5EF4-FFF2-40B4-BE49-F238E27FC236}">
                <a16:creationId xmlns:a16="http://schemas.microsoft.com/office/drawing/2014/main" id="{AD67E148-C25E-44C7-A94F-F6B3D52443EE}"/>
              </a:ext>
            </a:extLst>
          </p:cNvPr>
          <p:cNvSpPr/>
          <p:nvPr/>
        </p:nvSpPr>
        <p:spPr bwMode="auto">
          <a:xfrm>
            <a:off x="7216568" y="4801428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Skeletal Animation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ïšḻíďê">
            <a:extLst>
              <a:ext uri="{FF2B5EF4-FFF2-40B4-BE49-F238E27FC236}">
                <a16:creationId xmlns:a16="http://schemas.microsoft.com/office/drawing/2014/main" id="{EA83A4CA-2D5B-40AB-9710-9BC9E1BE2B28}"/>
              </a:ext>
            </a:extLst>
          </p:cNvPr>
          <p:cNvSpPr/>
          <p:nvPr/>
        </p:nvSpPr>
        <p:spPr bwMode="auto">
          <a:xfrm>
            <a:off x="7216567" y="5487641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Fluid Simulation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80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四次迭代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fee58542-c0a4-48ed-9bc9-ff693a0e4ca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3270D28-670C-4E12-B88C-E4F1D85D0AC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56" y="1250948"/>
            <a:ext cx="12184744" cy="4892677"/>
            <a:chOff x="7256" y="1250948"/>
            <a:chExt cx="12184744" cy="489267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17F1D30-5DDD-4977-87A6-4A85C908C7D7}"/>
                </a:ext>
              </a:extLst>
            </p:cNvPr>
            <p:cNvCxnSpPr/>
            <p:nvPr/>
          </p:nvCxnSpPr>
          <p:spPr>
            <a:xfrm flipV="1">
              <a:off x="6677629" y="2687359"/>
              <a:ext cx="313719" cy="602096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9B113EA-F109-48A3-A8E2-CF6953DC7F18}"/>
                </a:ext>
              </a:extLst>
            </p:cNvPr>
            <p:cNvCxnSpPr>
              <a:cxnSpLocks/>
            </p:cNvCxnSpPr>
            <p:nvPr/>
          </p:nvCxnSpPr>
          <p:spPr>
            <a:xfrm>
              <a:off x="7033641" y="2687359"/>
              <a:ext cx="199078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C64891E-E489-4BBE-9C39-A7EA364E5DD4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8907178" y="1628800"/>
              <a:ext cx="328482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3534D6A-A9A0-400D-B965-237835A940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6" y="4174270"/>
              <a:ext cx="904168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55BB3C-0DBE-43D8-B04F-2463F7C39418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4122952" y="3518443"/>
              <a:ext cx="418587" cy="876736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B7E45F3-A4DE-404B-94CD-0BF9353E5399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2" y="3518442"/>
              <a:ext cx="199078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33363F3-AAE9-4E2E-B17A-03B9593D9751}"/>
                </a:ext>
              </a:extLst>
            </p:cNvPr>
            <p:cNvCxnSpPr/>
            <p:nvPr/>
          </p:nvCxnSpPr>
          <p:spPr>
            <a:xfrm flipV="1">
              <a:off x="1615778" y="4479273"/>
              <a:ext cx="313719" cy="602096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1BC4A61-4E92-4DF8-A08F-176118EE25E0}"/>
                </a:ext>
              </a:extLst>
            </p:cNvPr>
            <p:cNvCxnSpPr/>
            <p:nvPr/>
          </p:nvCxnSpPr>
          <p:spPr>
            <a:xfrm>
              <a:off x="1944978" y="4479273"/>
              <a:ext cx="199078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C2BB105-51D9-479E-A99C-FB02FD62E91F}"/>
                </a:ext>
              </a:extLst>
            </p:cNvPr>
            <p:cNvCxnSpPr/>
            <p:nvPr/>
          </p:nvCxnSpPr>
          <p:spPr>
            <a:xfrm rot="10904570" flipH="1" flipV="1">
              <a:off x="698103" y="3718739"/>
              <a:ext cx="684666" cy="156645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śḷíḍé">
              <a:extLst>
                <a:ext uri="{FF2B5EF4-FFF2-40B4-BE49-F238E27FC236}">
                  <a16:creationId xmlns:a16="http://schemas.microsoft.com/office/drawing/2014/main" id="{0E0EF54A-4453-49F4-8806-44ED57275CC5}"/>
                </a:ext>
              </a:extLst>
            </p:cNvPr>
            <p:cNvSpPr/>
            <p:nvPr/>
          </p:nvSpPr>
          <p:spPr>
            <a:xfrm rot="171317">
              <a:off x="734286" y="3989390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16" name="íšlíďè">
              <a:extLst>
                <a:ext uri="{FF2B5EF4-FFF2-40B4-BE49-F238E27FC236}">
                  <a16:creationId xmlns:a16="http://schemas.microsoft.com/office/drawing/2014/main" id="{84886721-9210-4C3E-B2F8-5460988D138D}"/>
                </a:ext>
              </a:extLst>
            </p:cNvPr>
            <p:cNvSpPr/>
            <p:nvPr/>
          </p:nvSpPr>
          <p:spPr>
            <a:xfrm rot="10904570">
              <a:off x="911458" y="4791638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ṣľîḓé">
              <a:extLst>
                <a:ext uri="{FF2B5EF4-FFF2-40B4-BE49-F238E27FC236}">
                  <a16:creationId xmlns:a16="http://schemas.microsoft.com/office/drawing/2014/main" id="{F0841013-C1A9-4FAE-AB44-271F071C55A9}"/>
                </a:ext>
              </a:extLst>
            </p:cNvPr>
            <p:cNvSpPr/>
            <p:nvPr/>
          </p:nvSpPr>
          <p:spPr bwMode="auto">
            <a:xfrm>
              <a:off x="1063915" y="4944391"/>
              <a:ext cx="450788" cy="450195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EEC84B9-6AC0-4C57-A5D5-CF34B285AB58}"/>
                </a:ext>
              </a:extLst>
            </p:cNvPr>
            <p:cNvCxnSpPr/>
            <p:nvPr/>
          </p:nvCxnSpPr>
          <p:spPr>
            <a:xfrm flipH="1" flipV="1">
              <a:off x="3510217" y="3289455"/>
              <a:ext cx="684666" cy="15664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îŝļïḓé">
              <a:extLst>
                <a:ext uri="{FF2B5EF4-FFF2-40B4-BE49-F238E27FC236}">
                  <a16:creationId xmlns:a16="http://schemas.microsoft.com/office/drawing/2014/main" id="{F1E74143-FE11-4B3C-B798-AAB2B0A6B0A8}"/>
                </a:ext>
              </a:extLst>
            </p:cNvPr>
            <p:cNvSpPr/>
            <p:nvPr/>
          </p:nvSpPr>
          <p:spPr>
            <a:xfrm rot="183234">
              <a:off x="3837747" y="4308613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78AA1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2</a:t>
              </a:r>
            </a:p>
          </p:txBody>
        </p:sp>
        <p:sp>
          <p:nvSpPr>
            <p:cNvPr id="20" name="î$ļíḍè">
              <a:extLst>
                <a:ext uri="{FF2B5EF4-FFF2-40B4-BE49-F238E27FC236}">
                  <a16:creationId xmlns:a16="http://schemas.microsoft.com/office/drawing/2014/main" id="{A60C8699-043F-4234-94BE-1C4C1A35C274}"/>
                </a:ext>
              </a:extLst>
            </p:cNvPr>
            <p:cNvSpPr/>
            <p:nvPr/>
          </p:nvSpPr>
          <p:spPr>
            <a:xfrm>
              <a:off x="3205639" y="3035182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ṩlîďè">
              <a:extLst>
                <a:ext uri="{FF2B5EF4-FFF2-40B4-BE49-F238E27FC236}">
                  <a16:creationId xmlns:a16="http://schemas.microsoft.com/office/drawing/2014/main" id="{CFF66573-3BAD-462D-AB94-B0A520EFD031}"/>
                </a:ext>
              </a:extLst>
            </p:cNvPr>
            <p:cNvSpPr/>
            <p:nvPr/>
          </p:nvSpPr>
          <p:spPr bwMode="auto">
            <a:xfrm>
              <a:off x="3358096" y="3259228"/>
              <a:ext cx="450788" cy="307609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263288 w 607639"/>
                <a:gd name="connsiteY14" fmla="*/ 252811 h 414642"/>
                <a:gd name="connsiteX15" fmla="*/ 243084 w 607639"/>
                <a:gd name="connsiteY15" fmla="*/ 273078 h 414642"/>
                <a:gd name="connsiteX16" fmla="*/ 263288 w 607639"/>
                <a:gd name="connsiteY16" fmla="*/ 293255 h 414642"/>
                <a:gd name="connsiteX17" fmla="*/ 283580 w 607639"/>
                <a:gd name="connsiteY17" fmla="*/ 273078 h 414642"/>
                <a:gd name="connsiteX18" fmla="*/ 278685 w 607639"/>
                <a:gd name="connsiteY18" fmla="*/ 260011 h 414642"/>
                <a:gd name="connsiteX19" fmla="*/ 277528 w 607639"/>
                <a:gd name="connsiteY19" fmla="*/ 258944 h 414642"/>
                <a:gd name="connsiteX20" fmla="*/ 276549 w 607639"/>
                <a:gd name="connsiteY20" fmla="*/ 257789 h 414642"/>
                <a:gd name="connsiteX21" fmla="*/ 263288 w 607639"/>
                <a:gd name="connsiteY21" fmla="*/ 252811 h 414642"/>
                <a:gd name="connsiteX22" fmla="*/ 121505 w 607639"/>
                <a:gd name="connsiteY22" fmla="*/ 252811 h 414642"/>
                <a:gd name="connsiteX23" fmla="*/ 101302 w 607639"/>
                <a:gd name="connsiteY23" fmla="*/ 273078 h 414642"/>
                <a:gd name="connsiteX24" fmla="*/ 121505 w 607639"/>
                <a:gd name="connsiteY24" fmla="*/ 293255 h 414642"/>
                <a:gd name="connsiteX25" fmla="*/ 141798 w 607639"/>
                <a:gd name="connsiteY25" fmla="*/ 273078 h 414642"/>
                <a:gd name="connsiteX26" fmla="*/ 121505 w 607639"/>
                <a:gd name="connsiteY26" fmla="*/ 252811 h 414642"/>
                <a:gd name="connsiteX27" fmla="*/ 486063 w 607639"/>
                <a:gd name="connsiteY27" fmla="*/ 232633 h 414642"/>
                <a:gd name="connsiteX28" fmla="*/ 465859 w 607639"/>
                <a:gd name="connsiteY28" fmla="*/ 252811 h 414642"/>
                <a:gd name="connsiteX29" fmla="*/ 486063 w 607639"/>
                <a:gd name="connsiteY29" fmla="*/ 273078 h 414642"/>
                <a:gd name="connsiteX30" fmla="*/ 506355 w 607639"/>
                <a:gd name="connsiteY30" fmla="*/ 252811 h 414642"/>
                <a:gd name="connsiteX31" fmla="*/ 486063 w 607639"/>
                <a:gd name="connsiteY31" fmla="*/ 232633 h 414642"/>
                <a:gd name="connsiteX32" fmla="*/ 192441 w 607639"/>
                <a:gd name="connsiteY32" fmla="*/ 182056 h 414642"/>
                <a:gd name="connsiteX33" fmla="*/ 172148 w 607639"/>
                <a:gd name="connsiteY33" fmla="*/ 202233 h 414642"/>
                <a:gd name="connsiteX34" fmla="*/ 192441 w 607639"/>
                <a:gd name="connsiteY34" fmla="*/ 222500 h 414642"/>
                <a:gd name="connsiteX35" fmla="*/ 212645 w 607639"/>
                <a:gd name="connsiteY35" fmla="*/ 202233 h 414642"/>
                <a:gd name="connsiteX36" fmla="*/ 192441 w 607639"/>
                <a:gd name="connsiteY36" fmla="*/ 182056 h 414642"/>
                <a:gd name="connsiteX37" fmla="*/ 394923 w 607639"/>
                <a:gd name="connsiteY37" fmla="*/ 131478 h 414642"/>
                <a:gd name="connsiteX38" fmla="*/ 374720 w 607639"/>
                <a:gd name="connsiteY38" fmla="*/ 151744 h 414642"/>
                <a:gd name="connsiteX39" fmla="*/ 394923 w 607639"/>
                <a:gd name="connsiteY39" fmla="*/ 171922 h 414642"/>
                <a:gd name="connsiteX40" fmla="*/ 415216 w 607639"/>
                <a:gd name="connsiteY40" fmla="*/ 151744 h 414642"/>
                <a:gd name="connsiteX41" fmla="*/ 394923 w 607639"/>
                <a:gd name="connsiteY41" fmla="*/ 131478 h 414642"/>
                <a:gd name="connsiteX42" fmla="*/ 394923 w 607639"/>
                <a:gd name="connsiteY42" fmla="*/ 111211 h 414642"/>
                <a:gd name="connsiteX43" fmla="*/ 435420 w 607639"/>
                <a:gd name="connsiteY43" fmla="*/ 151744 h 414642"/>
                <a:gd name="connsiteX44" fmla="*/ 433106 w 607639"/>
                <a:gd name="connsiteY44" fmla="*/ 165344 h 414642"/>
                <a:gd name="connsiteX45" fmla="*/ 472979 w 607639"/>
                <a:gd name="connsiteY45" fmla="*/ 214589 h 414642"/>
                <a:gd name="connsiteX46" fmla="*/ 486063 w 607639"/>
                <a:gd name="connsiteY46" fmla="*/ 212367 h 414642"/>
                <a:gd name="connsiteX47" fmla="*/ 526559 w 607639"/>
                <a:gd name="connsiteY47" fmla="*/ 252811 h 414642"/>
                <a:gd name="connsiteX48" fmla="*/ 486063 w 607639"/>
                <a:gd name="connsiteY48" fmla="*/ 293255 h 414642"/>
                <a:gd name="connsiteX49" fmla="*/ 445566 w 607639"/>
                <a:gd name="connsiteY49" fmla="*/ 252811 h 414642"/>
                <a:gd name="connsiteX50" fmla="*/ 456157 w 607639"/>
                <a:gd name="connsiteY50" fmla="*/ 225700 h 414642"/>
                <a:gd name="connsiteX51" fmla="*/ 421090 w 607639"/>
                <a:gd name="connsiteY51" fmla="*/ 182500 h 414642"/>
                <a:gd name="connsiteX52" fmla="*/ 394923 w 607639"/>
                <a:gd name="connsiteY52" fmla="*/ 192189 h 414642"/>
                <a:gd name="connsiteX53" fmla="*/ 368489 w 607639"/>
                <a:gd name="connsiteY53" fmla="*/ 182233 h 414642"/>
                <a:gd name="connsiteX54" fmla="*/ 298088 w 607639"/>
                <a:gd name="connsiteY54" fmla="*/ 252455 h 414642"/>
                <a:gd name="connsiteX55" fmla="*/ 303784 w 607639"/>
                <a:gd name="connsiteY55" fmla="*/ 273078 h 414642"/>
                <a:gd name="connsiteX56" fmla="*/ 263288 w 607639"/>
                <a:gd name="connsiteY56" fmla="*/ 313522 h 414642"/>
                <a:gd name="connsiteX57" fmla="*/ 222791 w 607639"/>
                <a:gd name="connsiteY57" fmla="*/ 273078 h 414642"/>
                <a:gd name="connsiteX58" fmla="*/ 232759 w 607639"/>
                <a:gd name="connsiteY58" fmla="*/ 246589 h 414642"/>
                <a:gd name="connsiteX59" fmla="*/ 218964 w 607639"/>
                <a:gd name="connsiteY59" fmla="*/ 232811 h 414642"/>
                <a:gd name="connsiteX60" fmla="*/ 192441 w 607639"/>
                <a:gd name="connsiteY60" fmla="*/ 242767 h 414642"/>
                <a:gd name="connsiteX61" fmla="*/ 165918 w 607639"/>
                <a:gd name="connsiteY61" fmla="*/ 232811 h 414642"/>
                <a:gd name="connsiteX62" fmla="*/ 152123 w 607639"/>
                <a:gd name="connsiteY62" fmla="*/ 246589 h 414642"/>
                <a:gd name="connsiteX63" fmla="*/ 162002 w 607639"/>
                <a:gd name="connsiteY63" fmla="*/ 273078 h 414642"/>
                <a:gd name="connsiteX64" fmla="*/ 121505 w 607639"/>
                <a:gd name="connsiteY64" fmla="*/ 313522 h 414642"/>
                <a:gd name="connsiteX65" fmla="*/ 81009 w 607639"/>
                <a:gd name="connsiteY65" fmla="*/ 273078 h 414642"/>
                <a:gd name="connsiteX66" fmla="*/ 121505 w 607639"/>
                <a:gd name="connsiteY66" fmla="*/ 232633 h 414642"/>
                <a:gd name="connsiteX67" fmla="*/ 136013 w 607639"/>
                <a:gd name="connsiteY67" fmla="*/ 235300 h 414642"/>
                <a:gd name="connsiteX68" fmla="*/ 154615 w 607639"/>
                <a:gd name="connsiteY68" fmla="*/ 216722 h 414642"/>
                <a:gd name="connsiteX69" fmla="*/ 151945 w 607639"/>
                <a:gd name="connsiteY69" fmla="*/ 202233 h 414642"/>
                <a:gd name="connsiteX70" fmla="*/ 192441 w 607639"/>
                <a:gd name="connsiteY70" fmla="*/ 161789 h 414642"/>
                <a:gd name="connsiteX71" fmla="*/ 232937 w 607639"/>
                <a:gd name="connsiteY71" fmla="*/ 202233 h 414642"/>
                <a:gd name="connsiteX72" fmla="*/ 230534 w 607639"/>
                <a:gd name="connsiteY72" fmla="*/ 216011 h 414642"/>
                <a:gd name="connsiteX73" fmla="*/ 249492 w 607639"/>
                <a:gd name="connsiteY73" fmla="*/ 235033 h 414642"/>
                <a:gd name="connsiteX74" fmla="*/ 263288 w 607639"/>
                <a:gd name="connsiteY74" fmla="*/ 232633 h 414642"/>
                <a:gd name="connsiteX75" fmla="*/ 283936 w 607639"/>
                <a:gd name="connsiteY75" fmla="*/ 238322 h 414642"/>
                <a:gd name="connsiteX76" fmla="*/ 356830 w 607639"/>
                <a:gd name="connsiteY76" fmla="*/ 165433 h 414642"/>
                <a:gd name="connsiteX77" fmla="*/ 354427 w 607639"/>
                <a:gd name="connsiteY77" fmla="*/ 151744 h 414642"/>
                <a:gd name="connsiteX78" fmla="*/ 394923 w 607639"/>
                <a:gd name="connsiteY78" fmla="*/ 111211 h 414642"/>
                <a:gd name="connsiteX79" fmla="*/ 324090 w 607639"/>
                <a:gd name="connsiteY79" fmla="*/ 80938 h 414642"/>
                <a:gd name="connsiteX80" fmla="*/ 334234 w 607639"/>
                <a:gd name="connsiteY80" fmla="*/ 80938 h 414642"/>
                <a:gd name="connsiteX81" fmla="*/ 344289 w 607639"/>
                <a:gd name="connsiteY81" fmla="*/ 91064 h 414642"/>
                <a:gd name="connsiteX82" fmla="*/ 334234 w 607639"/>
                <a:gd name="connsiteY82" fmla="*/ 101190 h 414642"/>
                <a:gd name="connsiteX83" fmla="*/ 324090 w 607639"/>
                <a:gd name="connsiteY83" fmla="*/ 101190 h 414642"/>
                <a:gd name="connsiteX84" fmla="*/ 313946 w 607639"/>
                <a:gd name="connsiteY84" fmla="*/ 91064 h 414642"/>
                <a:gd name="connsiteX85" fmla="*/ 324090 w 607639"/>
                <a:gd name="connsiteY85" fmla="*/ 80938 h 414642"/>
                <a:gd name="connsiteX86" fmla="*/ 192417 w 607639"/>
                <a:gd name="connsiteY86" fmla="*/ 80938 h 414642"/>
                <a:gd name="connsiteX87" fmla="*/ 283548 w 607639"/>
                <a:gd name="connsiteY87" fmla="*/ 80938 h 414642"/>
                <a:gd name="connsiteX88" fmla="*/ 293694 w 607639"/>
                <a:gd name="connsiteY88" fmla="*/ 91064 h 414642"/>
                <a:gd name="connsiteX89" fmla="*/ 283548 w 607639"/>
                <a:gd name="connsiteY89" fmla="*/ 101190 h 414642"/>
                <a:gd name="connsiteX90" fmla="*/ 192417 w 607639"/>
                <a:gd name="connsiteY90" fmla="*/ 101190 h 414642"/>
                <a:gd name="connsiteX91" fmla="*/ 182271 w 607639"/>
                <a:gd name="connsiteY91" fmla="*/ 91064 h 414642"/>
                <a:gd name="connsiteX92" fmla="*/ 192417 w 607639"/>
                <a:gd name="connsiteY92" fmla="*/ 80938 h 414642"/>
                <a:gd name="connsiteX93" fmla="*/ 91157 w 607639"/>
                <a:gd name="connsiteY93" fmla="*/ 80938 h 414642"/>
                <a:gd name="connsiteX94" fmla="*/ 151959 w 607639"/>
                <a:gd name="connsiteY94" fmla="*/ 80938 h 414642"/>
                <a:gd name="connsiteX95" fmla="*/ 162018 w 607639"/>
                <a:gd name="connsiteY95" fmla="*/ 91064 h 414642"/>
                <a:gd name="connsiteX96" fmla="*/ 151959 w 607639"/>
                <a:gd name="connsiteY96" fmla="*/ 101190 h 414642"/>
                <a:gd name="connsiteX97" fmla="*/ 91157 w 607639"/>
                <a:gd name="connsiteY97" fmla="*/ 101190 h 414642"/>
                <a:gd name="connsiteX98" fmla="*/ 81009 w 607639"/>
                <a:gd name="connsiteY98" fmla="*/ 91064 h 414642"/>
                <a:gd name="connsiteX99" fmla="*/ 91157 w 607639"/>
                <a:gd name="connsiteY99" fmla="*/ 80938 h 414642"/>
                <a:gd name="connsiteX100" fmla="*/ 243084 w 607639"/>
                <a:gd name="connsiteY100" fmla="*/ 40505 h 414642"/>
                <a:gd name="connsiteX101" fmla="*/ 334231 w 607639"/>
                <a:gd name="connsiteY101" fmla="*/ 40505 h 414642"/>
                <a:gd name="connsiteX102" fmla="*/ 344289 w 607639"/>
                <a:gd name="connsiteY102" fmla="*/ 50631 h 414642"/>
                <a:gd name="connsiteX103" fmla="*/ 334231 w 607639"/>
                <a:gd name="connsiteY103" fmla="*/ 60757 h 414642"/>
                <a:gd name="connsiteX104" fmla="*/ 243084 w 607639"/>
                <a:gd name="connsiteY104" fmla="*/ 60757 h 414642"/>
                <a:gd name="connsiteX105" fmla="*/ 232937 w 607639"/>
                <a:gd name="connsiteY105" fmla="*/ 50631 h 414642"/>
                <a:gd name="connsiteX106" fmla="*/ 243084 w 607639"/>
                <a:gd name="connsiteY106" fmla="*/ 40505 h 414642"/>
                <a:gd name="connsiteX107" fmla="*/ 91153 w 607639"/>
                <a:gd name="connsiteY107" fmla="*/ 40505 h 414642"/>
                <a:gd name="connsiteX108" fmla="*/ 202559 w 607639"/>
                <a:gd name="connsiteY108" fmla="*/ 40505 h 414642"/>
                <a:gd name="connsiteX109" fmla="*/ 212614 w 607639"/>
                <a:gd name="connsiteY109" fmla="*/ 50631 h 414642"/>
                <a:gd name="connsiteX110" fmla="*/ 202559 w 607639"/>
                <a:gd name="connsiteY110" fmla="*/ 60757 h 414642"/>
                <a:gd name="connsiteX111" fmla="*/ 91153 w 607639"/>
                <a:gd name="connsiteY111" fmla="*/ 60757 h 414642"/>
                <a:gd name="connsiteX112" fmla="*/ 81009 w 607639"/>
                <a:gd name="connsiteY112" fmla="*/ 50631 h 414642"/>
                <a:gd name="connsiteX113" fmla="*/ 91153 w 607639"/>
                <a:gd name="connsiteY113" fmla="*/ 40505 h 414642"/>
                <a:gd name="connsiteX114" fmla="*/ 70848 w 607639"/>
                <a:gd name="connsiteY114" fmla="*/ 20176 h 414642"/>
                <a:gd name="connsiteX115" fmla="*/ 60791 w 607639"/>
                <a:gd name="connsiteY115" fmla="*/ 30309 h 414642"/>
                <a:gd name="connsiteX116" fmla="*/ 60791 w 607639"/>
                <a:gd name="connsiteY116" fmla="*/ 343802 h 414642"/>
                <a:gd name="connsiteX117" fmla="*/ 222780 w 607639"/>
                <a:gd name="connsiteY117" fmla="*/ 343802 h 414642"/>
                <a:gd name="connsiteX118" fmla="*/ 232927 w 607639"/>
                <a:gd name="connsiteY118" fmla="*/ 353935 h 414642"/>
                <a:gd name="connsiteX119" fmla="*/ 232927 w 607639"/>
                <a:gd name="connsiteY119" fmla="*/ 364067 h 414642"/>
                <a:gd name="connsiteX120" fmla="*/ 374712 w 607639"/>
                <a:gd name="connsiteY120" fmla="*/ 364067 h 414642"/>
                <a:gd name="connsiteX121" fmla="*/ 374712 w 607639"/>
                <a:gd name="connsiteY121" fmla="*/ 353935 h 414642"/>
                <a:gd name="connsiteX122" fmla="*/ 384859 w 607639"/>
                <a:gd name="connsiteY122" fmla="*/ 343802 h 414642"/>
                <a:gd name="connsiteX123" fmla="*/ 546848 w 607639"/>
                <a:gd name="connsiteY123" fmla="*/ 343802 h 414642"/>
                <a:gd name="connsiteX124" fmla="*/ 546848 w 607639"/>
                <a:gd name="connsiteY124" fmla="*/ 30309 h 414642"/>
                <a:gd name="connsiteX125" fmla="*/ 536702 w 607639"/>
                <a:gd name="connsiteY125" fmla="*/ 20176 h 414642"/>
                <a:gd name="connsiteX126" fmla="*/ 70848 w 607639"/>
                <a:gd name="connsiteY126" fmla="*/ 0 h 414642"/>
                <a:gd name="connsiteX127" fmla="*/ 536702 w 607639"/>
                <a:gd name="connsiteY127" fmla="*/ 0 h 414642"/>
                <a:gd name="connsiteX128" fmla="*/ 567142 w 607639"/>
                <a:gd name="connsiteY128" fmla="*/ 30309 h 414642"/>
                <a:gd name="connsiteX129" fmla="*/ 567142 w 607639"/>
                <a:gd name="connsiteY129" fmla="*/ 343802 h 414642"/>
                <a:gd name="connsiteX130" fmla="*/ 597492 w 607639"/>
                <a:gd name="connsiteY130" fmla="*/ 343802 h 414642"/>
                <a:gd name="connsiteX131" fmla="*/ 607639 w 607639"/>
                <a:gd name="connsiteY131" fmla="*/ 353935 h 414642"/>
                <a:gd name="connsiteX132" fmla="*/ 607639 w 607639"/>
                <a:gd name="connsiteY132" fmla="*/ 384244 h 414642"/>
                <a:gd name="connsiteX133" fmla="*/ 577199 w 607639"/>
                <a:gd name="connsiteY133" fmla="*/ 414642 h 414642"/>
                <a:gd name="connsiteX134" fmla="*/ 30351 w 607639"/>
                <a:gd name="connsiteY134" fmla="*/ 414642 h 414642"/>
                <a:gd name="connsiteX135" fmla="*/ 0 w 607639"/>
                <a:gd name="connsiteY135" fmla="*/ 384244 h 414642"/>
                <a:gd name="connsiteX136" fmla="*/ 0 w 607639"/>
                <a:gd name="connsiteY136" fmla="*/ 353935 h 414642"/>
                <a:gd name="connsiteX137" fmla="*/ 10147 w 607639"/>
                <a:gd name="connsiteY137" fmla="*/ 343802 h 414642"/>
                <a:gd name="connsiteX138" fmla="*/ 40497 w 607639"/>
                <a:gd name="connsiteY138" fmla="*/ 343802 h 414642"/>
                <a:gd name="connsiteX139" fmla="*/ 40497 w 607639"/>
                <a:gd name="connsiteY139" fmla="*/ 30309 h 414642"/>
                <a:gd name="connsiteX140" fmla="*/ 70848 w 607639"/>
                <a:gd name="connsiteY140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263288" y="252811"/>
                  </a:moveTo>
                  <a:cubicBezTo>
                    <a:pt x="252162" y="252811"/>
                    <a:pt x="243084" y="261967"/>
                    <a:pt x="243084" y="273078"/>
                  </a:cubicBezTo>
                  <a:cubicBezTo>
                    <a:pt x="243084" y="284189"/>
                    <a:pt x="252162" y="293255"/>
                    <a:pt x="263288" y="293255"/>
                  </a:cubicBezTo>
                  <a:cubicBezTo>
                    <a:pt x="274413" y="293255"/>
                    <a:pt x="283580" y="284189"/>
                    <a:pt x="283580" y="273078"/>
                  </a:cubicBezTo>
                  <a:cubicBezTo>
                    <a:pt x="283580" y="268100"/>
                    <a:pt x="281711" y="263567"/>
                    <a:pt x="278685" y="260011"/>
                  </a:cubicBezTo>
                  <a:cubicBezTo>
                    <a:pt x="278329" y="259655"/>
                    <a:pt x="277884" y="259300"/>
                    <a:pt x="277528" y="258944"/>
                  </a:cubicBezTo>
                  <a:cubicBezTo>
                    <a:pt x="277172" y="258589"/>
                    <a:pt x="276816" y="258144"/>
                    <a:pt x="276549" y="257789"/>
                  </a:cubicBezTo>
                  <a:cubicBezTo>
                    <a:pt x="272989" y="254678"/>
                    <a:pt x="268361" y="252811"/>
                    <a:pt x="263288" y="252811"/>
                  </a:cubicBezTo>
                  <a:close/>
                  <a:moveTo>
                    <a:pt x="121505" y="252811"/>
                  </a:moveTo>
                  <a:cubicBezTo>
                    <a:pt x="110380" y="252811"/>
                    <a:pt x="101302" y="261967"/>
                    <a:pt x="101302" y="273078"/>
                  </a:cubicBezTo>
                  <a:cubicBezTo>
                    <a:pt x="101302" y="284189"/>
                    <a:pt x="110380" y="293255"/>
                    <a:pt x="121505" y="293255"/>
                  </a:cubicBezTo>
                  <a:cubicBezTo>
                    <a:pt x="132631" y="293255"/>
                    <a:pt x="141798" y="284189"/>
                    <a:pt x="141798" y="273078"/>
                  </a:cubicBezTo>
                  <a:cubicBezTo>
                    <a:pt x="141798" y="261967"/>
                    <a:pt x="132631" y="252811"/>
                    <a:pt x="121505" y="252811"/>
                  </a:cubicBezTo>
                  <a:close/>
                  <a:moveTo>
                    <a:pt x="486063" y="232633"/>
                  </a:moveTo>
                  <a:cubicBezTo>
                    <a:pt x="474937" y="232633"/>
                    <a:pt x="465859" y="241700"/>
                    <a:pt x="465859" y="252811"/>
                  </a:cubicBezTo>
                  <a:cubicBezTo>
                    <a:pt x="465859" y="263922"/>
                    <a:pt x="474937" y="273078"/>
                    <a:pt x="486063" y="273078"/>
                  </a:cubicBezTo>
                  <a:cubicBezTo>
                    <a:pt x="497188" y="273078"/>
                    <a:pt x="506355" y="263922"/>
                    <a:pt x="506355" y="252811"/>
                  </a:cubicBezTo>
                  <a:cubicBezTo>
                    <a:pt x="506355" y="241700"/>
                    <a:pt x="497188" y="232633"/>
                    <a:pt x="486063" y="232633"/>
                  </a:cubicBezTo>
                  <a:close/>
                  <a:moveTo>
                    <a:pt x="192441" y="182056"/>
                  </a:moveTo>
                  <a:cubicBezTo>
                    <a:pt x="181316" y="182056"/>
                    <a:pt x="172148" y="191122"/>
                    <a:pt x="172148" y="202233"/>
                  </a:cubicBezTo>
                  <a:cubicBezTo>
                    <a:pt x="172148" y="213433"/>
                    <a:pt x="181316" y="222500"/>
                    <a:pt x="192441" y="222500"/>
                  </a:cubicBezTo>
                  <a:cubicBezTo>
                    <a:pt x="203566" y="222500"/>
                    <a:pt x="212645" y="213433"/>
                    <a:pt x="212645" y="202233"/>
                  </a:cubicBezTo>
                  <a:cubicBezTo>
                    <a:pt x="212645" y="191122"/>
                    <a:pt x="203566" y="182056"/>
                    <a:pt x="192441" y="182056"/>
                  </a:cubicBezTo>
                  <a:close/>
                  <a:moveTo>
                    <a:pt x="394923" y="131478"/>
                  </a:moveTo>
                  <a:cubicBezTo>
                    <a:pt x="383798" y="131478"/>
                    <a:pt x="374720" y="140544"/>
                    <a:pt x="374720" y="151744"/>
                  </a:cubicBezTo>
                  <a:cubicBezTo>
                    <a:pt x="374720" y="162856"/>
                    <a:pt x="383798" y="171922"/>
                    <a:pt x="394923" y="171922"/>
                  </a:cubicBezTo>
                  <a:cubicBezTo>
                    <a:pt x="406049" y="171922"/>
                    <a:pt x="415216" y="162856"/>
                    <a:pt x="415216" y="151744"/>
                  </a:cubicBezTo>
                  <a:cubicBezTo>
                    <a:pt x="415216" y="140544"/>
                    <a:pt x="406049" y="131478"/>
                    <a:pt x="394923" y="131478"/>
                  </a:cubicBezTo>
                  <a:close/>
                  <a:moveTo>
                    <a:pt x="394923" y="111211"/>
                  </a:moveTo>
                  <a:cubicBezTo>
                    <a:pt x="417263" y="111211"/>
                    <a:pt x="435420" y="129433"/>
                    <a:pt x="435420" y="151744"/>
                  </a:cubicBezTo>
                  <a:cubicBezTo>
                    <a:pt x="435420" y="156456"/>
                    <a:pt x="434619" y="161078"/>
                    <a:pt x="433106" y="165344"/>
                  </a:cubicBezTo>
                  <a:lnTo>
                    <a:pt x="472979" y="214589"/>
                  </a:lnTo>
                  <a:cubicBezTo>
                    <a:pt x="477162" y="213167"/>
                    <a:pt x="481523" y="212367"/>
                    <a:pt x="486063" y="212367"/>
                  </a:cubicBezTo>
                  <a:cubicBezTo>
                    <a:pt x="508402" y="212367"/>
                    <a:pt x="526559" y="230589"/>
                    <a:pt x="526559" y="252811"/>
                  </a:cubicBezTo>
                  <a:cubicBezTo>
                    <a:pt x="526559" y="275122"/>
                    <a:pt x="508402" y="293255"/>
                    <a:pt x="486063" y="293255"/>
                  </a:cubicBezTo>
                  <a:cubicBezTo>
                    <a:pt x="463812" y="293255"/>
                    <a:pt x="445566" y="275122"/>
                    <a:pt x="445566" y="252811"/>
                  </a:cubicBezTo>
                  <a:cubicBezTo>
                    <a:pt x="445566" y="242411"/>
                    <a:pt x="449571" y="232900"/>
                    <a:pt x="456157" y="225700"/>
                  </a:cubicBezTo>
                  <a:lnTo>
                    <a:pt x="421090" y="182500"/>
                  </a:lnTo>
                  <a:cubicBezTo>
                    <a:pt x="414059" y="188544"/>
                    <a:pt x="404892" y="192189"/>
                    <a:pt x="394923" y="192189"/>
                  </a:cubicBezTo>
                  <a:cubicBezTo>
                    <a:pt x="384866" y="192189"/>
                    <a:pt x="375610" y="188367"/>
                    <a:pt x="368489" y="182233"/>
                  </a:cubicBezTo>
                  <a:lnTo>
                    <a:pt x="298088" y="252455"/>
                  </a:lnTo>
                  <a:cubicBezTo>
                    <a:pt x="301737" y="258500"/>
                    <a:pt x="303784" y="265522"/>
                    <a:pt x="303784" y="273078"/>
                  </a:cubicBezTo>
                  <a:cubicBezTo>
                    <a:pt x="303784" y="295300"/>
                    <a:pt x="285627" y="313522"/>
                    <a:pt x="263288" y="313522"/>
                  </a:cubicBezTo>
                  <a:cubicBezTo>
                    <a:pt x="241037" y="313522"/>
                    <a:pt x="222791" y="295300"/>
                    <a:pt x="222791" y="273078"/>
                  </a:cubicBezTo>
                  <a:cubicBezTo>
                    <a:pt x="222791" y="262944"/>
                    <a:pt x="226529" y="253700"/>
                    <a:pt x="232759" y="246589"/>
                  </a:cubicBezTo>
                  <a:lnTo>
                    <a:pt x="218964" y="232811"/>
                  </a:lnTo>
                  <a:cubicBezTo>
                    <a:pt x="211844" y="238944"/>
                    <a:pt x="202498" y="242767"/>
                    <a:pt x="192441" y="242767"/>
                  </a:cubicBezTo>
                  <a:cubicBezTo>
                    <a:pt x="182295" y="242767"/>
                    <a:pt x="173038" y="238944"/>
                    <a:pt x="165918" y="232811"/>
                  </a:cubicBezTo>
                  <a:lnTo>
                    <a:pt x="152123" y="246589"/>
                  </a:lnTo>
                  <a:cubicBezTo>
                    <a:pt x="158264" y="253700"/>
                    <a:pt x="162002" y="262944"/>
                    <a:pt x="162002" y="273078"/>
                  </a:cubicBezTo>
                  <a:cubicBezTo>
                    <a:pt x="162002" y="295300"/>
                    <a:pt x="143845" y="313522"/>
                    <a:pt x="121505" y="313522"/>
                  </a:cubicBezTo>
                  <a:cubicBezTo>
                    <a:pt x="99255" y="313522"/>
                    <a:pt x="81009" y="295300"/>
                    <a:pt x="81009" y="273078"/>
                  </a:cubicBezTo>
                  <a:cubicBezTo>
                    <a:pt x="81009" y="250856"/>
                    <a:pt x="99255" y="232633"/>
                    <a:pt x="121505" y="232633"/>
                  </a:cubicBezTo>
                  <a:cubicBezTo>
                    <a:pt x="126668" y="232633"/>
                    <a:pt x="131563" y="233611"/>
                    <a:pt x="136013" y="235300"/>
                  </a:cubicBezTo>
                  <a:lnTo>
                    <a:pt x="154615" y="216722"/>
                  </a:lnTo>
                  <a:cubicBezTo>
                    <a:pt x="152924" y="212278"/>
                    <a:pt x="151945" y="207389"/>
                    <a:pt x="151945" y="202233"/>
                  </a:cubicBezTo>
                  <a:cubicBezTo>
                    <a:pt x="151945" y="180011"/>
                    <a:pt x="170101" y="161789"/>
                    <a:pt x="192441" y="161789"/>
                  </a:cubicBezTo>
                  <a:cubicBezTo>
                    <a:pt x="214692" y="161789"/>
                    <a:pt x="232937" y="180011"/>
                    <a:pt x="232937" y="202233"/>
                  </a:cubicBezTo>
                  <a:cubicBezTo>
                    <a:pt x="232937" y="207122"/>
                    <a:pt x="232047" y="211744"/>
                    <a:pt x="230534" y="216011"/>
                  </a:cubicBezTo>
                  <a:lnTo>
                    <a:pt x="249492" y="235033"/>
                  </a:lnTo>
                  <a:cubicBezTo>
                    <a:pt x="253853" y="233433"/>
                    <a:pt x="258481" y="232633"/>
                    <a:pt x="263288" y="232633"/>
                  </a:cubicBezTo>
                  <a:cubicBezTo>
                    <a:pt x="270853" y="232633"/>
                    <a:pt x="277884" y="234678"/>
                    <a:pt x="283936" y="238322"/>
                  </a:cubicBezTo>
                  <a:lnTo>
                    <a:pt x="356830" y="165433"/>
                  </a:lnTo>
                  <a:cubicBezTo>
                    <a:pt x="355317" y="161167"/>
                    <a:pt x="354427" y="156544"/>
                    <a:pt x="354427" y="151744"/>
                  </a:cubicBezTo>
                  <a:cubicBezTo>
                    <a:pt x="354427" y="129433"/>
                    <a:pt x="372672" y="111211"/>
                    <a:pt x="394923" y="111211"/>
                  </a:cubicBezTo>
                  <a:close/>
                  <a:moveTo>
                    <a:pt x="324090" y="80938"/>
                  </a:moveTo>
                  <a:lnTo>
                    <a:pt x="334234" y="80938"/>
                  </a:lnTo>
                  <a:cubicBezTo>
                    <a:pt x="340285" y="80938"/>
                    <a:pt x="344289" y="85024"/>
                    <a:pt x="344289" y="91064"/>
                  </a:cubicBezTo>
                  <a:cubicBezTo>
                    <a:pt x="344289" y="97104"/>
                    <a:pt x="340285" y="101190"/>
                    <a:pt x="334234" y="101190"/>
                  </a:cubicBezTo>
                  <a:lnTo>
                    <a:pt x="324090" y="101190"/>
                  </a:lnTo>
                  <a:cubicBezTo>
                    <a:pt x="318039" y="101190"/>
                    <a:pt x="313946" y="97104"/>
                    <a:pt x="313946" y="91064"/>
                  </a:cubicBezTo>
                  <a:cubicBezTo>
                    <a:pt x="313946" y="85024"/>
                    <a:pt x="318039" y="80938"/>
                    <a:pt x="324090" y="80938"/>
                  </a:cubicBezTo>
                  <a:close/>
                  <a:moveTo>
                    <a:pt x="192417" y="80938"/>
                  </a:moveTo>
                  <a:lnTo>
                    <a:pt x="283548" y="80938"/>
                  </a:lnTo>
                  <a:cubicBezTo>
                    <a:pt x="289600" y="80938"/>
                    <a:pt x="293694" y="85024"/>
                    <a:pt x="293694" y="91064"/>
                  </a:cubicBezTo>
                  <a:cubicBezTo>
                    <a:pt x="293694" y="97104"/>
                    <a:pt x="289600" y="101190"/>
                    <a:pt x="283548" y="101190"/>
                  </a:cubicBezTo>
                  <a:lnTo>
                    <a:pt x="192417" y="101190"/>
                  </a:lnTo>
                  <a:cubicBezTo>
                    <a:pt x="186365" y="101190"/>
                    <a:pt x="182271" y="97104"/>
                    <a:pt x="182271" y="91064"/>
                  </a:cubicBezTo>
                  <a:cubicBezTo>
                    <a:pt x="182271" y="85024"/>
                    <a:pt x="186365" y="80938"/>
                    <a:pt x="192417" y="80938"/>
                  </a:cubicBezTo>
                  <a:close/>
                  <a:moveTo>
                    <a:pt x="91157" y="80938"/>
                  </a:moveTo>
                  <a:lnTo>
                    <a:pt x="151959" y="80938"/>
                  </a:lnTo>
                  <a:cubicBezTo>
                    <a:pt x="158012" y="80938"/>
                    <a:pt x="162018" y="85024"/>
                    <a:pt x="162018" y="91064"/>
                  </a:cubicBezTo>
                  <a:cubicBezTo>
                    <a:pt x="162018" y="97104"/>
                    <a:pt x="158012" y="101190"/>
                    <a:pt x="151959" y="101190"/>
                  </a:cubicBezTo>
                  <a:lnTo>
                    <a:pt x="91157" y="101190"/>
                  </a:lnTo>
                  <a:cubicBezTo>
                    <a:pt x="85104" y="101190"/>
                    <a:pt x="81009" y="97104"/>
                    <a:pt x="81009" y="91064"/>
                  </a:cubicBezTo>
                  <a:cubicBezTo>
                    <a:pt x="81009" y="85024"/>
                    <a:pt x="85104" y="80938"/>
                    <a:pt x="91157" y="80938"/>
                  </a:cubicBezTo>
                  <a:close/>
                  <a:moveTo>
                    <a:pt x="243084" y="40505"/>
                  </a:moveTo>
                  <a:lnTo>
                    <a:pt x="334231" y="40505"/>
                  </a:lnTo>
                  <a:cubicBezTo>
                    <a:pt x="340284" y="40505"/>
                    <a:pt x="344289" y="44591"/>
                    <a:pt x="344289" y="50631"/>
                  </a:cubicBezTo>
                  <a:cubicBezTo>
                    <a:pt x="344289" y="56671"/>
                    <a:pt x="340284" y="60757"/>
                    <a:pt x="334231" y="60757"/>
                  </a:cubicBezTo>
                  <a:lnTo>
                    <a:pt x="243084" y="60757"/>
                  </a:lnTo>
                  <a:cubicBezTo>
                    <a:pt x="236942" y="60757"/>
                    <a:pt x="232937" y="56671"/>
                    <a:pt x="232937" y="50631"/>
                  </a:cubicBezTo>
                  <a:cubicBezTo>
                    <a:pt x="232937" y="44591"/>
                    <a:pt x="236942" y="40505"/>
                    <a:pt x="243084" y="40505"/>
                  </a:cubicBezTo>
                  <a:close/>
                  <a:moveTo>
                    <a:pt x="91153" y="40505"/>
                  </a:moveTo>
                  <a:lnTo>
                    <a:pt x="202559" y="40505"/>
                  </a:lnTo>
                  <a:cubicBezTo>
                    <a:pt x="208610" y="40505"/>
                    <a:pt x="212614" y="44591"/>
                    <a:pt x="212614" y="50631"/>
                  </a:cubicBezTo>
                  <a:cubicBezTo>
                    <a:pt x="212614" y="56671"/>
                    <a:pt x="208610" y="60757"/>
                    <a:pt x="202559" y="60757"/>
                  </a:cubicBezTo>
                  <a:lnTo>
                    <a:pt x="91153" y="60757"/>
                  </a:lnTo>
                  <a:cubicBezTo>
                    <a:pt x="85102" y="60757"/>
                    <a:pt x="81009" y="56671"/>
                    <a:pt x="81009" y="50631"/>
                  </a:cubicBezTo>
                  <a:cubicBezTo>
                    <a:pt x="81009" y="44591"/>
                    <a:pt x="85102" y="40505"/>
                    <a:pt x="91153" y="40505"/>
                  </a:cubicBezTo>
                  <a:close/>
                  <a:moveTo>
                    <a:pt x="70848" y="20176"/>
                  </a:moveTo>
                  <a:cubicBezTo>
                    <a:pt x="64796" y="20176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1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1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6"/>
                    <a:pt x="536702" y="20176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1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1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F9156A3-6EBF-4F8F-A909-DB228341B75D}"/>
                </a:ext>
              </a:extLst>
            </p:cNvPr>
            <p:cNvCxnSpPr/>
            <p:nvPr/>
          </p:nvCxnSpPr>
          <p:spPr>
            <a:xfrm rot="10904570" flipH="1" flipV="1">
              <a:off x="5818295" y="2034719"/>
              <a:ext cx="684666" cy="156645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šľiḓé">
              <a:extLst>
                <a:ext uri="{FF2B5EF4-FFF2-40B4-BE49-F238E27FC236}">
                  <a16:creationId xmlns:a16="http://schemas.microsoft.com/office/drawing/2014/main" id="{D23B0AFB-DAAF-47C4-92F8-6516E476C944}"/>
                </a:ext>
              </a:extLst>
            </p:cNvPr>
            <p:cNvSpPr/>
            <p:nvPr/>
          </p:nvSpPr>
          <p:spPr>
            <a:xfrm rot="171317">
              <a:off x="5854478" y="2305370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A693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3</a:t>
              </a:r>
            </a:p>
          </p:txBody>
        </p:sp>
        <p:sp>
          <p:nvSpPr>
            <p:cNvPr id="24" name="îṧḷíḑe">
              <a:extLst>
                <a:ext uri="{FF2B5EF4-FFF2-40B4-BE49-F238E27FC236}">
                  <a16:creationId xmlns:a16="http://schemas.microsoft.com/office/drawing/2014/main" id="{6FECB4DB-67F5-4E07-9C35-338D6E792CD7}"/>
                </a:ext>
              </a:extLst>
            </p:cNvPr>
            <p:cNvSpPr/>
            <p:nvPr/>
          </p:nvSpPr>
          <p:spPr>
            <a:xfrm rot="10904570">
              <a:off x="6031650" y="3107618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ṡļidé">
              <a:extLst>
                <a:ext uri="{FF2B5EF4-FFF2-40B4-BE49-F238E27FC236}">
                  <a16:creationId xmlns:a16="http://schemas.microsoft.com/office/drawing/2014/main" id="{BD8A23FA-E8CA-49A2-9C47-FB048C72C836}"/>
                </a:ext>
              </a:extLst>
            </p:cNvPr>
            <p:cNvSpPr/>
            <p:nvPr/>
          </p:nvSpPr>
          <p:spPr bwMode="auto">
            <a:xfrm>
              <a:off x="6184107" y="3331665"/>
              <a:ext cx="450788" cy="307609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F4D5111-DE04-4317-BF58-6BC2CEE24CE6}"/>
                </a:ext>
              </a:extLst>
            </p:cNvPr>
            <p:cNvCxnSpPr/>
            <p:nvPr/>
          </p:nvCxnSpPr>
          <p:spPr>
            <a:xfrm flipH="1" flipV="1">
              <a:off x="8456053" y="1505221"/>
              <a:ext cx="684666" cy="15664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ïŝľiďe">
              <a:extLst>
                <a:ext uri="{FF2B5EF4-FFF2-40B4-BE49-F238E27FC236}">
                  <a16:creationId xmlns:a16="http://schemas.microsoft.com/office/drawing/2014/main" id="{C9779F5B-886F-4760-A77E-3F9CD5D17144}"/>
                </a:ext>
              </a:extLst>
            </p:cNvPr>
            <p:cNvSpPr/>
            <p:nvPr/>
          </p:nvSpPr>
          <p:spPr>
            <a:xfrm rot="183234">
              <a:off x="8783583" y="2524379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268A5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4</a:t>
              </a:r>
            </a:p>
          </p:txBody>
        </p:sp>
        <p:sp>
          <p:nvSpPr>
            <p:cNvPr id="28" name="išļïḑé">
              <a:extLst>
                <a:ext uri="{FF2B5EF4-FFF2-40B4-BE49-F238E27FC236}">
                  <a16:creationId xmlns:a16="http://schemas.microsoft.com/office/drawing/2014/main" id="{2D95C9C0-9FE0-49B2-BA63-D97D62146749}"/>
                </a:ext>
              </a:extLst>
            </p:cNvPr>
            <p:cNvSpPr/>
            <p:nvPr/>
          </p:nvSpPr>
          <p:spPr>
            <a:xfrm>
              <a:off x="8151475" y="1250948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ḷiḋê">
              <a:extLst>
                <a:ext uri="{FF2B5EF4-FFF2-40B4-BE49-F238E27FC236}">
                  <a16:creationId xmlns:a16="http://schemas.microsoft.com/office/drawing/2014/main" id="{9452A727-E5C8-42A8-9757-EF2533F282BE}"/>
                </a:ext>
              </a:extLst>
            </p:cNvPr>
            <p:cNvSpPr/>
            <p:nvPr/>
          </p:nvSpPr>
          <p:spPr bwMode="auto">
            <a:xfrm>
              <a:off x="8303932" y="1403746"/>
              <a:ext cx="450788" cy="450107"/>
            </a:xfrm>
            <a:custGeom>
              <a:avLst/>
              <a:gdLst>
                <a:gd name="T0" fmla="*/ 6827 w 6827"/>
                <a:gd name="T1" fmla="*/ 910 h 6827"/>
                <a:gd name="T2" fmla="*/ 5916 w 6827"/>
                <a:gd name="T3" fmla="*/ 0 h 6827"/>
                <a:gd name="T4" fmla="*/ 5006 w 6827"/>
                <a:gd name="T5" fmla="*/ 910 h 6827"/>
                <a:gd name="T6" fmla="*/ 5796 w 6827"/>
                <a:gd name="T7" fmla="*/ 1812 h 6827"/>
                <a:gd name="T8" fmla="*/ 4892 w 6827"/>
                <a:gd name="T9" fmla="*/ 2617 h 6827"/>
                <a:gd name="T10" fmla="*/ 1934 w 6827"/>
                <a:gd name="T11" fmla="*/ 2617 h 6827"/>
                <a:gd name="T12" fmla="*/ 796 w 6827"/>
                <a:gd name="T13" fmla="*/ 3755 h 6827"/>
                <a:gd name="T14" fmla="*/ 796 w 6827"/>
                <a:gd name="T15" fmla="*/ 5014 h 6827"/>
                <a:gd name="T16" fmla="*/ 0 w 6827"/>
                <a:gd name="T17" fmla="*/ 5916 h 6827"/>
                <a:gd name="T18" fmla="*/ 910 w 6827"/>
                <a:gd name="T19" fmla="*/ 6827 h 6827"/>
                <a:gd name="T20" fmla="*/ 1820 w 6827"/>
                <a:gd name="T21" fmla="*/ 5916 h 6827"/>
                <a:gd name="T22" fmla="*/ 1024 w 6827"/>
                <a:gd name="T23" fmla="*/ 5014 h 6827"/>
                <a:gd name="T24" fmla="*/ 1024 w 6827"/>
                <a:gd name="T25" fmla="*/ 3755 h 6827"/>
                <a:gd name="T26" fmla="*/ 1934 w 6827"/>
                <a:gd name="T27" fmla="*/ 2844 h 6827"/>
                <a:gd name="T28" fmla="*/ 3757 w 6827"/>
                <a:gd name="T29" fmla="*/ 2844 h 6827"/>
                <a:gd name="T30" fmla="*/ 3300 w 6827"/>
                <a:gd name="T31" fmla="*/ 3755 h 6827"/>
                <a:gd name="T32" fmla="*/ 3300 w 6827"/>
                <a:gd name="T33" fmla="*/ 5014 h 6827"/>
                <a:gd name="T34" fmla="*/ 2503 w 6827"/>
                <a:gd name="T35" fmla="*/ 5916 h 6827"/>
                <a:gd name="T36" fmla="*/ 3413 w 6827"/>
                <a:gd name="T37" fmla="*/ 6827 h 6827"/>
                <a:gd name="T38" fmla="*/ 4324 w 6827"/>
                <a:gd name="T39" fmla="*/ 5916 h 6827"/>
                <a:gd name="T40" fmla="*/ 3527 w 6827"/>
                <a:gd name="T41" fmla="*/ 5014 h 6827"/>
                <a:gd name="T42" fmla="*/ 3527 w 6827"/>
                <a:gd name="T43" fmla="*/ 3755 h 6827"/>
                <a:gd name="T44" fmla="*/ 4437 w 6827"/>
                <a:gd name="T45" fmla="*/ 2844 h 6827"/>
                <a:gd name="T46" fmla="*/ 4892 w 6827"/>
                <a:gd name="T47" fmla="*/ 2844 h 6827"/>
                <a:gd name="T48" fmla="*/ 6025 w 6827"/>
                <a:gd name="T49" fmla="*/ 1814 h 6827"/>
                <a:gd name="T50" fmla="*/ 6827 w 6827"/>
                <a:gd name="T51" fmla="*/ 910 h 6827"/>
                <a:gd name="T52" fmla="*/ 1593 w 6827"/>
                <a:gd name="T53" fmla="*/ 5916 h 6827"/>
                <a:gd name="T54" fmla="*/ 910 w 6827"/>
                <a:gd name="T55" fmla="*/ 6599 h 6827"/>
                <a:gd name="T56" fmla="*/ 228 w 6827"/>
                <a:gd name="T57" fmla="*/ 5916 h 6827"/>
                <a:gd name="T58" fmla="*/ 910 w 6827"/>
                <a:gd name="T59" fmla="*/ 5234 h 6827"/>
                <a:gd name="T60" fmla="*/ 1593 w 6827"/>
                <a:gd name="T61" fmla="*/ 5916 h 6827"/>
                <a:gd name="T62" fmla="*/ 4096 w 6827"/>
                <a:gd name="T63" fmla="*/ 5916 h 6827"/>
                <a:gd name="T64" fmla="*/ 3413 w 6827"/>
                <a:gd name="T65" fmla="*/ 6599 h 6827"/>
                <a:gd name="T66" fmla="*/ 2731 w 6827"/>
                <a:gd name="T67" fmla="*/ 5916 h 6827"/>
                <a:gd name="T68" fmla="*/ 3413 w 6827"/>
                <a:gd name="T69" fmla="*/ 5234 h 6827"/>
                <a:gd name="T70" fmla="*/ 4096 w 6827"/>
                <a:gd name="T71" fmla="*/ 5916 h 6827"/>
                <a:gd name="T72" fmla="*/ 5916 w 6827"/>
                <a:gd name="T73" fmla="*/ 1593 h 6827"/>
                <a:gd name="T74" fmla="*/ 5234 w 6827"/>
                <a:gd name="T75" fmla="*/ 910 h 6827"/>
                <a:gd name="T76" fmla="*/ 5916 w 6827"/>
                <a:gd name="T77" fmla="*/ 228 h 6827"/>
                <a:gd name="T78" fmla="*/ 6599 w 6827"/>
                <a:gd name="T79" fmla="*/ 910 h 6827"/>
                <a:gd name="T80" fmla="*/ 5916 w 6827"/>
                <a:gd name="T81" fmla="*/ 159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27" h="6827">
                  <a:moveTo>
                    <a:pt x="6827" y="910"/>
                  </a:moveTo>
                  <a:cubicBezTo>
                    <a:pt x="6827" y="410"/>
                    <a:pt x="6417" y="0"/>
                    <a:pt x="5916" y="0"/>
                  </a:cubicBezTo>
                  <a:cubicBezTo>
                    <a:pt x="5416" y="0"/>
                    <a:pt x="5006" y="410"/>
                    <a:pt x="5006" y="910"/>
                  </a:cubicBezTo>
                  <a:cubicBezTo>
                    <a:pt x="5006" y="1370"/>
                    <a:pt x="5352" y="1753"/>
                    <a:pt x="5796" y="1812"/>
                  </a:cubicBezTo>
                  <a:cubicBezTo>
                    <a:pt x="5744" y="2264"/>
                    <a:pt x="5357" y="2617"/>
                    <a:pt x="4892" y="2617"/>
                  </a:cubicBezTo>
                  <a:lnTo>
                    <a:pt x="1934" y="2617"/>
                  </a:lnTo>
                  <a:cubicBezTo>
                    <a:pt x="1308" y="2617"/>
                    <a:pt x="796" y="3129"/>
                    <a:pt x="796" y="3755"/>
                  </a:cubicBezTo>
                  <a:lnTo>
                    <a:pt x="796" y="5014"/>
                  </a:lnTo>
                  <a:cubicBezTo>
                    <a:pt x="349" y="5070"/>
                    <a:pt x="0" y="5454"/>
                    <a:pt x="0" y="5916"/>
                  </a:cubicBezTo>
                  <a:cubicBezTo>
                    <a:pt x="0" y="6417"/>
                    <a:pt x="410" y="6827"/>
                    <a:pt x="910" y="6827"/>
                  </a:cubicBezTo>
                  <a:cubicBezTo>
                    <a:pt x="1411" y="6827"/>
                    <a:pt x="1820" y="6417"/>
                    <a:pt x="1820" y="5916"/>
                  </a:cubicBezTo>
                  <a:cubicBezTo>
                    <a:pt x="1820" y="5454"/>
                    <a:pt x="1471" y="5070"/>
                    <a:pt x="1024" y="5014"/>
                  </a:cubicBezTo>
                  <a:lnTo>
                    <a:pt x="1024" y="3755"/>
                  </a:lnTo>
                  <a:cubicBezTo>
                    <a:pt x="1024" y="3254"/>
                    <a:pt x="1434" y="2844"/>
                    <a:pt x="1934" y="2844"/>
                  </a:cubicBezTo>
                  <a:lnTo>
                    <a:pt x="3757" y="2844"/>
                  </a:lnTo>
                  <a:cubicBezTo>
                    <a:pt x="3480" y="3052"/>
                    <a:pt x="3300" y="3384"/>
                    <a:pt x="3300" y="3755"/>
                  </a:cubicBezTo>
                  <a:lnTo>
                    <a:pt x="3300" y="5014"/>
                  </a:lnTo>
                  <a:cubicBezTo>
                    <a:pt x="2852" y="5070"/>
                    <a:pt x="2503" y="5454"/>
                    <a:pt x="2503" y="5916"/>
                  </a:cubicBezTo>
                  <a:cubicBezTo>
                    <a:pt x="2503" y="6417"/>
                    <a:pt x="2913" y="6827"/>
                    <a:pt x="3413" y="6827"/>
                  </a:cubicBezTo>
                  <a:cubicBezTo>
                    <a:pt x="3914" y="6827"/>
                    <a:pt x="4324" y="6417"/>
                    <a:pt x="4324" y="5916"/>
                  </a:cubicBezTo>
                  <a:cubicBezTo>
                    <a:pt x="4324" y="5454"/>
                    <a:pt x="3975" y="5070"/>
                    <a:pt x="3527" y="5014"/>
                  </a:cubicBezTo>
                  <a:lnTo>
                    <a:pt x="3527" y="3755"/>
                  </a:lnTo>
                  <a:cubicBezTo>
                    <a:pt x="3527" y="3254"/>
                    <a:pt x="3937" y="2844"/>
                    <a:pt x="4437" y="2844"/>
                  </a:cubicBezTo>
                  <a:lnTo>
                    <a:pt x="4892" y="2844"/>
                  </a:lnTo>
                  <a:cubicBezTo>
                    <a:pt x="5482" y="2844"/>
                    <a:pt x="5971" y="2390"/>
                    <a:pt x="6025" y="1814"/>
                  </a:cubicBezTo>
                  <a:cubicBezTo>
                    <a:pt x="6475" y="1760"/>
                    <a:pt x="6827" y="1374"/>
                    <a:pt x="6827" y="910"/>
                  </a:cubicBezTo>
                  <a:close/>
                  <a:moveTo>
                    <a:pt x="1593" y="5916"/>
                  </a:moveTo>
                  <a:cubicBezTo>
                    <a:pt x="1593" y="6292"/>
                    <a:pt x="1286" y="6599"/>
                    <a:pt x="910" y="6599"/>
                  </a:cubicBezTo>
                  <a:cubicBezTo>
                    <a:pt x="535" y="6599"/>
                    <a:pt x="228" y="6292"/>
                    <a:pt x="228" y="5916"/>
                  </a:cubicBezTo>
                  <a:cubicBezTo>
                    <a:pt x="228" y="5541"/>
                    <a:pt x="535" y="5234"/>
                    <a:pt x="910" y="5234"/>
                  </a:cubicBezTo>
                  <a:cubicBezTo>
                    <a:pt x="1286" y="5234"/>
                    <a:pt x="1593" y="5541"/>
                    <a:pt x="1593" y="5916"/>
                  </a:cubicBezTo>
                  <a:close/>
                  <a:moveTo>
                    <a:pt x="4096" y="5916"/>
                  </a:moveTo>
                  <a:cubicBezTo>
                    <a:pt x="4096" y="6292"/>
                    <a:pt x="3789" y="6599"/>
                    <a:pt x="3413" y="6599"/>
                  </a:cubicBezTo>
                  <a:cubicBezTo>
                    <a:pt x="3038" y="6599"/>
                    <a:pt x="2731" y="6292"/>
                    <a:pt x="2731" y="5916"/>
                  </a:cubicBezTo>
                  <a:cubicBezTo>
                    <a:pt x="2731" y="5541"/>
                    <a:pt x="3038" y="5234"/>
                    <a:pt x="3413" y="5234"/>
                  </a:cubicBezTo>
                  <a:cubicBezTo>
                    <a:pt x="3789" y="5234"/>
                    <a:pt x="4096" y="5541"/>
                    <a:pt x="4096" y="5916"/>
                  </a:cubicBezTo>
                  <a:close/>
                  <a:moveTo>
                    <a:pt x="5916" y="1593"/>
                  </a:moveTo>
                  <a:cubicBezTo>
                    <a:pt x="5541" y="1593"/>
                    <a:pt x="5234" y="1286"/>
                    <a:pt x="5234" y="910"/>
                  </a:cubicBezTo>
                  <a:cubicBezTo>
                    <a:pt x="5234" y="535"/>
                    <a:pt x="5541" y="228"/>
                    <a:pt x="5916" y="228"/>
                  </a:cubicBezTo>
                  <a:cubicBezTo>
                    <a:pt x="6292" y="228"/>
                    <a:pt x="6599" y="535"/>
                    <a:pt x="6599" y="910"/>
                  </a:cubicBezTo>
                  <a:cubicBezTo>
                    <a:pt x="6599" y="1286"/>
                    <a:pt x="6292" y="1593"/>
                    <a:pt x="5916" y="1593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ṡ1iḋê">
              <a:extLst>
                <a:ext uri="{FF2B5EF4-FFF2-40B4-BE49-F238E27FC236}">
                  <a16:creationId xmlns:a16="http://schemas.microsoft.com/office/drawing/2014/main" id="{357B6695-CE99-4F15-BD1D-B18600D116AD}"/>
                </a:ext>
              </a:extLst>
            </p:cNvPr>
            <p:cNvSpPr/>
            <p:nvPr/>
          </p:nvSpPr>
          <p:spPr bwMode="auto">
            <a:xfrm>
              <a:off x="1758214" y="5345665"/>
              <a:ext cx="2537786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Y=</a:t>
              </a:r>
              <a:r>
                <a:rPr lang="en-US" altLang="zh-CN" sz="1000" dirty="0" err="1"/>
                <a:t>Acos</a:t>
              </a:r>
              <a:r>
                <a:rPr lang="en-US" altLang="zh-CN" sz="1000" dirty="0"/>
                <a:t>(</a:t>
              </a:r>
              <a:r>
                <a:rPr lang="en-US" altLang="zh-CN" sz="1000" dirty="0" err="1"/>
                <a:t>wt+wx</a:t>
              </a:r>
              <a:r>
                <a:rPr lang="en-US" altLang="zh-CN" sz="1000" dirty="0"/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/>
                <a:t>简单正弦波的形状</a:t>
              </a:r>
              <a:endParaRPr lang="en-US" altLang="zh-CN" sz="1000" dirty="0"/>
            </a:p>
          </p:txBody>
        </p:sp>
        <p:sp>
          <p:nvSpPr>
            <p:cNvPr id="31" name="ïsļíḍe">
              <a:extLst>
                <a:ext uri="{FF2B5EF4-FFF2-40B4-BE49-F238E27FC236}">
                  <a16:creationId xmlns:a16="http://schemas.microsoft.com/office/drawing/2014/main" id="{C451D420-2C66-43E3-BEBA-8004B14EAE7A}"/>
                </a:ext>
              </a:extLst>
            </p:cNvPr>
            <p:cNvSpPr txBox="1"/>
            <p:nvPr/>
          </p:nvSpPr>
          <p:spPr bwMode="auto">
            <a:xfrm>
              <a:off x="1758214" y="4994526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丐中丐版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ïŝľíďe">
                  <a:extLst>
                    <a:ext uri="{FF2B5EF4-FFF2-40B4-BE49-F238E27FC236}">
                      <a16:creationId xmlns:a16="http://schemas.microsoft.com/office/drawing/2014/main" id="{4DBD051C-55A8-4383-B037-310F71DB2C1D}"/>
                    </a:ext>
                  </a:extLst>
                </p:cNvPr>
                <p:cNvSpPr/>
                <p:nvPr/>
              </p:nvSpPr>
              <p:spPr bwMode="auto">
                <a:xfrm>
                  <a:off x="4240338" y="4651937"/>
                  <a:ext cx="2537786" cy="797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BR" altLang="zh-CN" sz="1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zh-CN" sz="1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CN" sz="10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zh-CN" sz="10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altLang="zh-CN" sz="1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𝐴𝑐𝑜𝑠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CN" sz="10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000" dirty="0"/>
                    <a:t>驻波效应和共振效应</a:t>
                  </a:r>
                  <a:endParaRPr lang="en-US" altLang="zh-CN" sz="1000" dirty="0"/>
                </a:p>
              </p:txBody>
            </p:sp>
          </mc:Choice>
          <mc:Fallback xmlns="">
            <p:sp>
              <p:nvSpPr>
                <p:cNvPr id="32" name="ïŝľíďe">
                  <a:extLst>
                    <a:ext uri="{FF2B5EF4-FFF2-40B4-BE49-F238E27FC236}">
                      <a16:creationId xmlns:a16="http://schemas.microsoft.com/office/drawing/2014/main" id="{4DBD051C-55A8-4383-B037-310F71DB2C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40338" y="4651937"/>
                  <a:ext cx="2537786" cy="797960"/>
                </a:xfrm>
                <a:prstGeom prst="rect">
                  <a:avLst/>
                </a:prstGeom>
                <a:blipFill>
                  <a:blip r:embed="rId3"/>
                  <a:stretch>
                    <a:fillRect t="-2061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ï$ḻídê">
              <a:extLst>
                <a:ext uri="{FF2B5EF4-FFF2-40B4-BE49-F238E27FC236}">
                  <a16:creationId xmlns:a16="http://schemas.microsoft.com/office/drawing/2014/main" id="{BC3F9459-EE4F-4E30-8A3C-C9816AD25F98}"/>
                </a:ext>
              </a:extLst>
            </p:cNvPr>
            <p:cNvSpPr txBox="1"/>
            <p:nvPr/>
          </p:nvSpPr>
          <p:spPr bwMode="auto">
            <a:xfrm>
              <a:off x="4240338" y="4300798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丐版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iṥlíḋè">
                  <a:extLst>
                    <a:ext uri="{FF2B5EF4-FFF2-40B4-BE49-F238E27FC236}">
                      <a16:creationId xmlns:a16="http://schemas.microsoft.com/office/drawing/2014/main" id="{E0B1BCD7-78E0-439A-B7F6-CF0D54F5C1EA}"/>
                    </a:ext>
                  </a:extLst>
                </p:cNvPr>
                <p:cNvSpPr/>
                <p:nvPr/>
              </p:nvSpPr>
              <p:spPr bwMode="auto">
                <a:xfrm>
                  <a:off x="6804628" y="3546389"/>
                  <a:ext cx="2537786" cy="1007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0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𝐴𝑥𝑐𝑜𝑠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altLang="zh-CN" sz="10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BR" altLang="zh-CN" sz="1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zh-CN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CN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zh-CN" sz="1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altLang="zh-CN" sz="1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𝐴𝑐𝑜𝑠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a14:m>
                  <a:endParaRPr lang="en-US" altLang="zh-CN" sz="10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00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𝑧𝑠𝑖𝑛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altLang="zh-CN" sz="10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000" dirty="0"/>
                    <a:t>真实水面的方程</a:t>
                  </a:r>
                  <a:endParaRPr lang="en-US" altLang="zh-CN" sz="1000" dirty="0"/>
                </a:p>
              </p:txBody>
            </p:sp>
          </mc:Choice>
          <mc:Fallback xmlns="">
            <p:sp>
              <p:nvSpPr>
                <p:cNvPr id="34" name="iṥlíḋè">
                  <a:extLst>
                    <a:ext uri="{FF2B5EF4-FFF2-40B4-BE49-F238E27FC236}">
                      <a16:creationId xmlns:a16="http://schemas.microsoft.com/office/drawing/2014/main" id="{E0B1BCD7-78E0-439A-B7F6-CF0D54F5C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4628" y="3546389"/>
                  <a:ext cx="2537786" cy="1007962"/>
                </a:xfrm>
                <a:prstGeom prst="rect">
                  <a:avLst/>
                </a:prstGeom>
                <a:blipFill>
                  <a:blip r:embed="rId4"/>
                  <a:stretch>
                    <a:fillRect b="-60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íS1îďé">
              <a:extLst>
                <a:ext uri="{FF2B5EF4-FFF2-40B4-BE49-F238E27FC236}">
                  <a16:creationId xmlns:a16="http://schemas.microsoft.com/office/drawing/2014/main" id="{E79FEC64-27E6-449E-A54C-0CA1502CBDB3}"/>
                </a:ext>
              </a:extLst>
            </p:cNvPr>
            <p:cNvSpPr txBox="1"/>
            <p:nvPr/>
          </p:nvSpPr>
          <p:spPr bwMode="auto">
            <a:xfrm>
              <a:off x="6804628" y="3195250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Gerstner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波</a:t>
              </a:r>
            </a:p>
          </p:txBody>
        </p:sp>
        <p:sp>
          <p:nvSpPr>
            <p:cNvPr id="36" name="îŝľíḍé">
              <a:extLst>
                <a:ext uri="{FF2B5EF4-FFF2-40B4-BE49-F238E27FC236}">
                  <a16:creationId xmlns:a16="http://schemas.microsoft.com/office/drawing/2014/main" id="{5E57023E-7E6F-491A-990A-19FD57D6DF74}"/>
                </a:ext>
              </a:extLst>
            </p:cNvPr>
            <p:cNvSpPr/>
            <p:nvPr/>
          </p:nvSpPr>
          <p:spPr bwMode="auto">
            <a:xfrm>
              <a:off x="9159029" y="2987902"/>
              <a:ext cx="2537786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/>
                <a:t>把原先的高精度模型削减到百分之一的面数，并修改地形造出一座火山</a:t>
              </a:r>
              <a:endParaRPr lang="en-US" altLang="zh-CN" sz="1000" dirty="0"/>
            </a:p>
          </p:txBody>
        </p:sp>
        <p:sp>
          <p:nvSpPr>
            <p:cNvPr id="37" name="îŝľíḋê">
              <a:extLst>
                <a:ext uri="{FF2B5EF4-FFF2-40B4-BE49-F238E27FC236}">
                  <a16:creationId xmlns:a16="http://schemas.microsoft.com/office/drawing/2014/main" id="{ABD7CD9B-664A-4F94-8813-1BFD3C0663F6}"/>
                </a:ext>
              </a:extLst>
            </p:cNvPr>
            <p:cNvSpPr txBox="1"/>
            <p:nvPr/>
          </p:nvSpPr>
          <p:spPr bwMode="auto">
            <a:xfrm>
              <a:off x="9159029" y="2636763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消减模型面数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352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A156C-3798-439E-9FB5-CD2F379E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0694FD-A30D-49A1-AE23-3CB7CCE1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B34B6-FB7A-49F5-A480-6D9872A1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正弦波">
            <a:hlinkClick r:id="" action="ppaction://media"/>
            <a:extLst>
              <a:ext uri="{FF2B5EF4-FFF2-40B4-BE49-F238E27FC236}">
                <a16:creationId xmlns:a16="http://schemas.microsoft.com/office/drawing/2014/main" id="{EF38EFF8-72D2-4E79-A67E-591DCC9DB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2235687" y="-2235687"/>
            <a:ext cx="4182898" cy="8654272"/>
          </a:xfrm>
          <a:prstGeom prst="rect">
            <a:avLst/>
          </a:prstGeom>
        </p:spPr>
      </p:pic>
      <p:pic>
        <p:nvPicPr>
          <p:cNvPr id="6" name="gz波">
            <a:hlinkClick r:id="" action="ppaction://media"/>
            <a:extLst>
              <a:ext uri="{FF2B5EF4-FFF2-40B4-BE49-F238E27FC236}">
                <a16:creationId xmlns:a16="http://schemas.microsoft.com/office/drawing/2014/main" id="{95575897-0672-4D58-BD28-24641B96D9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" y="2667166"/>
            <a:ext cx="8655049" cy="4182898"/>
          </a:xfrm>
          <a:prstGeom prst="rect">
            <a:avLst/>
          </a:prstGeom>
        </p:spPr>
      </p:pic>
      <p:pic>
        <p:nvPicPr>
          <p:cNvPr id="7" name="final">
            <a:hlinkClick r:id="" action="ppaction://media"/>
            <a:extLst>
              <a:ext uri="{FF2B5EF4-FFF2-40B4-BE49-F238E27FC236}">
                <a16:creationId xmlns:a16="http://schemas.microsoft.com/office/drawing/2014/main" id="{DDCE5BBC-49B9-4361-B4E0-3C2CB9EFFAC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5400000">
            <a:off x="6766718" y="1889918"/>
            <a:ext cx="7315200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7523" y="3876675"/>
            <a:ext cx="5419185" cy="1622251"/>
          </a:xfrm>
        </p:spPr>
        <p:txBody>
          <a:bodyPr>
            <a:normAutofit/>
          </a:bodyPr>
          <a:lstStyle/>
          <a:p>
            <a:pPr lvl="0"/>
            <a:r>
              <a:rPr lang="en-US" altLang="zh-CN" sz="1600" b="1" dirty="0"/>
              <a:t>Lighting </a:t>
            </a:r>
          </a:p>
          <a:p>
            <a:pPr lvl="0"/>
            <a:r>
              <a:rPr lang="en-US" altLang="zh-CN" sz="1600" b="1" dirty="0"/>
              <a:t>Shadow Mapping</a:t>
            </a:r>
          </a:p>
          <a:p>
            <a:pPr lvl="0"/>
            <a:r>
              <a:rPr lang="en-US" altLang="zh-CN" sz="1600" b="1" dirty="0"/>
              <a:t>Collision Detection</a:t>
            </a:r>
          </a:p>
          <a:p>
            <a:pPr lvl="0"/>
            <a:r>
              <a:rPr lang="en-US" altLang="zh-CN" sz="1600" b="1" dirty="0"/>
              <a:t>Stencil Test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72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Lighting: Blinn-</a:t>
            </a:r>
            <a:r>
              <a:rPr lang="en-US" altLang="zh-CN" dirty="0" err="1"/>
              <a:t>Phong</a:t>
            </a:r>
            <a:r>
              <a:rPr lang="en-US" altLang="zh-CN" dirty="0"/>
              <a:t> Lighting and Shading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804eedb3-8c42-4950-a565-5ea0b56200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A75AA51-6A55-431C-8427-81A1B8422F2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7939" y="1223963"/>
            <a:ext cx="10831620" cy="5016500"/>
            <a:chOff x="687280" y="1130300"/>
            <a:chExt cx="10831620" cy="5016500"/>
          </a:xfrm>
        </p:grpSpPr>
        <p:grpSp>
          <p:nvGrpSpPr>
            <p:cNvPr id="6" name="i$ļiḋê">
              <a:extLst>
                <a:ext uri="{FF2B5EF4-FFF2-40B4-BE49-F238E27FC236}">
                  <a16:creationId xmlns:a16="http://schemas.microsoft.com/office/drawing/2014/main" id="{59AAF05E-0E2B-4E75-9D08-C565B61E8182}"/>
                </a:ext>
              </a:extLst>
            </p:cNvPr>
            <p:cNvGrpSpPr/>
            <p:nvPr/>
          </p:nvGrpSpPr>
          <p:grpSpPr>
            <a:xfrm>
              <a:off x="4547470" y="2437883"/>
              <a:ext cx="2737256" cy="2825308"/>
              <a:chOff x="1088828" y="2165990"/>
              <a:chExt cx="3939527" cy="4066252"/>
            </a:xfrm>
          </p:grpSpPr>
          <p:sp>
            <p:nvSpPr>
              <p:cNvPr id="31" name="iṥľïḑe">
                <a:extLst>
                  <a:ext uri="{FF2B5EF4-FFF2-40B4-BE49-F238E27FC236}">
                    <a16:creationId xmlns:a16="http://schemas.microsoft.com/office/drawing/2014/main" id="{398A2F3D-68FB-4D09-A3D9-28C56B30483F}"/>
                  </a:ext>
                </a:extLst>
              </p:cNvPr>
              <p:cNvSpPr/>
              <p:nvPr/>
            </p:nvSpPr>
            <p:spPr>
              <a:xfrm>
                <a:off x="2754871" y="2165990"/>
                <a:ext cx="1405973" cy="1586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458" extrusionOk="0">
                    <a:moveTo>
                      <a:pt x="14768" y="0"/>
                    </a:moveTo>
                    <a:cubicBezTo>
                      <a:pt x="11682" y="279"/>
                      <a:pt x="8751" y="1325"/>
                      <a:pt x="6316" y="3018"/>
                    </a:cubicBezTo>
                    <a:cubicBezTo>
                      <a:pt x="3974" y="4646"/>
                      <a:pt x="2184" y="6809"/>
                      <a:pt x="1141" y="9271"/>
                    </a:cubicBezTo>
                    <a:cubicBezTo>
                      <a:pt x="2104" y="9290"/>
                      <a:pt x="2984" y="9759"/>
                      <a:pt x="3451" y="10501"/>
                    </a:cubicBezTo>
                    <a:cubicBezTo>
                      <a:pt x="4024" y="11411"/>
                      <a:pt x="3878" y="12542"/>
                      <a:pt x="3086" y="13315"/>
                    </a:cubicBezTo>
                    <a:lnTo>
                      <a:pt x="0" y="15442"/>
                    </a:lnTo>
                    <a:lnTo>
                      <a:pt x="4923" y="15200"/>
                    </a:lnTo>
                    <a:cubicBezTo>
                      <a:pt x="5306" y="15206"/>
                      <a:pt x="5677" y="15267"/>
                      <a:pt x="6024" y="15374"/>
                    </a:cubicBezTo>
                    <a:cubicBezTo>
                      <a:pt x="6371" y="15481"/>
                      <a:pt x="6711" y="15640"/>
                      <a:pt x="6954" y="15902"/>
                    </a:cubicBezTo>
                    <a:cubicBezTo>
                      <a:pt x="7352" y="16332"/>
                      <a:pt x="7393" y="16938"/>
                      <a:pt x="7056" y="17405"/>
                    </a:cubicBezTo>
                    <a:cubicBezTo>
                      <a:pt x="6814" y="17687"/>
                      <a:pt x="6637" y="18007"/>
                      <a:pt x="6534" y="18348"/>
                    </a:cubicBezTo>
                    <a:cubicBezTo>
                      <a:pt x="6441" y="18655"/>
                      <a:pt x="6409" y="18974"/>
                      <a:pt x="6440" y="19291"/>
                    </a:cubicBezTo>
                    <a:cubicBezTo>
                      <a:pt x="6624" y="20412"/>
                      <a:pt x="7633" y="21288"/>
                      <a:pt x="8908" y="21436"/>
                    </a:cubicBezTo>
                    <a:cubicBezTo>
                      <a:pt x="10328" y="21600"/>
                      <a:pt x="11673" y="20831"/>
                      <a:pt x="12079" y="19622"/>
                    </a:cubicBezTo>
                    <a:cubicBezTo>
                      <a:pt x="12197" y="19191"/>
                      <a:pt x="12191" y="18740"/>
                      <a:pt x="12062" y="18311"/>
                    </a:cubicBezTo>
                    <a:cubicBezTo>
                      <a:pt x="11962" y="17978"/>
                      <a:pt x="11789" y="17666"/>
                      <a:pt x="11554" y="17390"/>
                    </a:cubicBezTo>
                    <a:cubicBezTo>
                      <a:pt x="11216" y="16965"/>
                      <a:pt x="11162" y="16414"/>
                      <a:pt x="11412" y="15944"/>
                    </a:cubicBezTo>
                    <a:cubicBezTo>
                      <a:pt x="11706" y="15392"/>
                      <a:pt x="12355" y="15058"/>
                      <a:pt x="13045" y="15102"/>
                    </a:cubicBezTo>
                    <a:lnTo>
                      <a:pt x="15810" y="15677"/>
                    </a:lnTo>
                    <a:lnTo>
                      <a:pt x="16049" y="14612"/>
                    </a:lnTo>
                    <a:cubicBezTo>
                      <a:pt x="15557" y="13797"/>
                      <a:pt x="15190" y="12927"/>
                      <a:pt x="14958" y="12027"/>
                    </a:cubicBezTo>
                    <a:cubicBezTo>
                      <a:pt x="14730" y="11140"/>
                      <a:pt x="14635" y="10231"/>
                      <a:pt x="14674" y="9322"/>
                    </a:cubicBezTo>
                    <a:cubicBezTo>
                      <a:pt x="14713" y="8979"/>
                      <a:pt x="14902" y="8663"/>
                      <a:pt x="15203" y="8441"/>
                    </a:cubicBezTo>
                    <a:cubicBezTo>
                      <a:pt x="15695" y="8077"/>
                      <a:pt x="16391" y="8018"/>
                      <a:pt x="16954" y="8292"/>
                    </a:cubicBezTo>
                    <a:cubicBezTo>
                      <a:pt x="17187" y="8445"/>
                      <a:pt x="17436" y="8578"/>
                      <a:pt x="17696" y="8690"/>
                    </a:cubicBezTo>
                    <a:cubicBezTo>
                      <a:pt x="17915" y="8785"/>
                      <a:pt x="18143" y="8864"/>
                      <a:pt x="18380" y="8912"/>
                    </a:cubicBezTo>
                    <a:cubicBezTo>
                      <a:pt x="18952" y="9030"/>
                      <a:pt x="19554" y="8967"/>
                      <a:pt x="20079" y="8734"/>
                    </a:cubicBezTo>
                    <a:cubicBezTo>
                      <a:pt x="21011" y="8266"/>
                      <a:pt x="21589" y="7396"/>
                      <a:pt x="21595" y="6452"/>
                    </a:cubicBezTo>
                    <a:cubicBezTo>
                      <a:pt x="21600" y="5680"/>
                      <a:pt x="21217" y="4947"/>
                      <a:pt x="20548" y="4448"/>
                    </a:cubicBezTo>
                    <a:cubicBezTo>
                      <a:pt x="20044" y="4129"/>
                      <a:pt x="19435" y="3967"/>
                      <a:pt x="18815" y="3986"/>
                    </a:cubicBezTo>
                    <a:cubicBezTo>
                      <a:pt x="18253" y="4004"/>
                      <a:pt x="17711" y="4171"/>
                      <a:pt x="17260" y="4465"/>
                    </a:cubicBezTo>
                    <a:cubicBezTo>
                      <a:pt x="16658" y="4811"/>
                      <a:pt x="15876" y="4793"/>
                      <a:pt x="15297" y="4418"/>
                    </a:cubicBezTo>
                    <a:cubicBezTo>
                      <a:pt x="14878" y="4147"/>
                      <a:pt x="14626" y="3721"/>
                      <a:pt x="14614" y="3264"/>
                    </a:cubicBezTo>
                    <a:lnTo>
                      <a:pt x="1476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2" name="íS1iḍé">
                <a:extLst>
                  <a:ext uri="{FF2B5EF4-FFF2-40B4-BE49-F238E27FC236}">
                    <a16:creationId xmlns:a16="http://schemas.microsoft.com/office/drawing/2014/main" id="{DCD6248B-3C84-4C08-B031-09DF71E1A61D}"/>
                  </a:ext>
                </a:extLst>
              </p:cNvPr>
              <p:cNvSpPr/>
              <p:nvPr/>
            </p:nvSpPr>
            <p:spPr>
              <a:xfrm>
                <a:off x="4110125" y="5254924"/>
                <a:ext cx="637136" cy="704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8603"/>
                    </a:lnTo>
                    <a:lnTo>
                      <a:pt x="3317" y="21600"/>
                    </a:lnTo>
                    <a:lnTo>
                      <a:pt x="18095" y="21600"/>
                    </a:lnTo>
                    <a:lnTo>
                      <a:pt x="21600" y="18432"/>
                    </a:lnTo>
                    <a:lnTo>
                      <a:pt x="2160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iṩľíďè">
                <a:extLst>
                  <a:ext uri="{FF2B5EF4-FFF2-40B4-BE49-F238E27FC236}">
                    <a16:creationId xmlns:a16="http://schemas.microsoft.com/office/drawing/2014/main" id="{3EC73DEB-A320-420A-BAFE-9EB74A084E89}"/>
                  </a:ext>
                </a:extLst>
              </p:cNvPr>
              <p:cNvSpPr/>
              <p:nvPr/>
            </p:nvSpPr>
            <p:spPr>
              <a:xfrm>
                <a:off x="3978266" y="5010187"/>
                <a:ext cx="915351" cy="291882"/>
              </a:xfrm>
              <a:prstGeom prst="roundRect">
                <a:avLst>
                  <a:gd name="adj" fmla="val 3591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34" name="îṥḷîḋé">
                <a:extLst>
                  <a:ext uri="{FF2B5EF4-FFF2-40B4-BE49-F238E27FC236}">
                    <a16:creationId xmlns:a16="http://schemas.microsoft.com/office/drawing/2014/main" id="{1C384539-1C07-4271-A182-D272F399E873}"/>
                  </a:ext>
                </a:extLst>
              </p:cNvPr>
              <p:cNvSpPr/>
              <p:nvPr/>
            </p:nvSpPr>
            <p:spPr>
              <a:xfrm>
                <a:off x="1610490" y="2269332"/>
                <a:ext cx="889593" cy="889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5" name="išliḍe">
                <a:extLst>
                  <a:ext uri="{FF2B5EF4-FFF2-40B4-BE49-F238E27FC236}">
                    <a16:creationId xmlns:a16="http://schemas.microsoft.com/office/drawing/2014/main" id="{F659681D-1148-4270-A30F-EB71CC067BF6}"/>
                  </a:ext>
                </a:extLst>
              </p:cNvPr>
              <p:cNvSpPr/>
              <p:nvPr/>
            </p:nvSpPr>
            <p:spPr>
              <a:xfrm>
                <a:off x="1088828" y="2852950"/>
                <a:ext cx="2320078" cy="3379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276" extrusionOk="0">
                    <a:moveTo>
                      <a:pt x="15139" y="153"/>
                    </a:moveTo>
                    <a:lnTo>
                      <a:pt x="10554" y="2666"/>
                    </a:lnTo>
                    <a:lnTo>
                      <a:pt x="8420" y="2691"/>
                    </a:lnTo>
                    <a:lnTo>
                      <a:pt x="9880" y="2576"/>
                    </a:lnTo>
                    <a:cubicBezTo>
                      <a:pt x="9292" y="2366"/>
                      <a:pt x="8640" y="2257"/>
                      <a:pt x="7977" y="2256"/>
                    </a:cubicBezTo>
                    <a:cubicBezTo>
                      <a:pt x="7299" y="2256"/>
                      <a:pt x="6632" y="2371"/>
                      <a:pt x="6033" y="2590"/>
                    </a:cubicBezTo>
                    <a:cubicBezTo>
                      <a:pt x="5847" y="2669"/>
                      <a:pt x="5686" y="2774"/>
                      <a:pt x="5559" y="2897"/>
                    </a:cubicBezTo>
                    <a:cubicBezTo>
                      <a:pt x="5268" y="3179"/>
                      <a:pt x="5183" y="3522"/>
                      <a:pt x="5134" y="3855"/>
                    </a:cubicBezTo>
                    <a:cubicBezTo>
                      <a:pt x="5083" y="4197"/>
                      <a:pt x="5069" y="4546"/>
                      <a:pt x="5094" y="4899"/>
                    </a:cubicBezTo>
                    <a:lnTo>
                      <a:pt x="5880" y="14818"/>
                    </a:lnTo>
                    <a:lnTo>
                      <a:pt x="591" y="18707"/>
                    </a:lnTo>
                    <a:cubicBezTo>
                      <a:pt x="-161" y="19253"/>
                      <a:pt x="-200" y="20099"/>
                      <a:pt x="500" y="20677"/>
                    </a:cubicBezTo>
                    <a:cubicBezTo>
                      <a:pt x="1276" y="21318"/>
                      <a:pt x="2661" y="21405"/>
                      <a:pt x="3592" y="20871"/>
                    </a:cubicBezTo>
                    <a:lnTo>
                      <a:pt x="9585" y="16419"/>
                    </a:lnTo>
                    <a:cubicBezTo>
                      <a:pt x="9810" y="16257"/>
                      <a:pt x="9989" y="16067"/>
                      <a:pt x="10111" y="15859"/>
                    </a:cubicBezTo>
                    <a:cubicBezTo>
                      <a:pt x="10235" y="15649"/>
                      <a:pt x="10300" y="15425"/>
                      <a:pt x="10302" y="15198"/>
                    </a:cubicBezTo>
                    <a:lnTo>
                      <a:pt x="10408" y="12572"/>
                    </a:lnTo>
                    <a:lnTo>
                      <a:pt x="10862" y="12365"/>
                    </a:lnTo>
                    <a:cubicBezTo>
                      <a:pt x="11063" y="12280"/>
                      <a:pt x="11241" y="12172"/>
                      <a:pt x="11387" y="12045"/>
                    </a:cubicBezTo>
                    <a:cubicBezTo>
                      <a:pt x="11527" y="11923"/>
                      <a:pt x="11636" y="11787"/>
                      <a:pt x="11710" y="11641"/>
                    </a:cubicBezTo>
                    <a:lnTo>
                      <a:pt x="12674" y="9915"/>
                    </a:lnTo>
                    <a:lnTo>
                      <a:pt x="11917" y="11736"/>
                    </a:lnTo>
                    <a:cubicBezTo>
                      <a:pt x="11847" y="11880"/>
                      <a:pt x="11742" y="12015"/>
                      <a:pt x="11605" y="12135"/>
                    </a:cubicBezTo>
                    <a:cubicBezTo>
                      <a:pt x="11462" y="12261"/>
                      <a:pt x="11287" y="12368"/>
                      <a:pt x="11089" y="12451"/>
                    </a:cubicBezTo>
                    <a:lnTo>
                      <a:pt x="10671" y="12648"/>
                    </a:lnTo>
                    <a:lnTo>
                      <a:pt x="14607" y="14752"/>
                    </a:lnTo>
                    <a:lnTo>
                      <a:pt x="16850" y="20281"/>
                    </a:lnTo>
                    <a:cubicBezTo>
                      <a:pt x="17307" y="21070"/>
                      <a:pt x="18592" y="21469"/>
                      <a:pt x="19755" y="21183"/>
                    </a:cubicBezTo>
                    <a:cubicBezTo>
                      <a:pt x="20783" y="20930"/>
                      <a:pt x="21400" y="20208"/>
                      <a:pt x="21219" y="19468"/>
                    </a:cubicBezTo>
                    <a:lnTo>
                      <a:pt x="18564" y="13517"/>
                    </a:lnTo>
                    <a:cubicBezTo>
                      <a:pt x="18484" y="13324"/>
                      <a:pt x="18361" y="13141"/>
                      <a:pt x="18198" y="12974"/>
                    </a:cubicBezTo>
                    <a:cubicBezTo>
                      <a:pt x="18060" y="12834"/>
                      <a:pt x="17897" y="12708"/>
                      <a:pt x="17711" y="12598"/>
                    </a:cubicBezTo>
                    <a:lnTo>
                      <a:pt x="12806" y="9592"/>
                    </a:lnTo>
                    <a:lnTo>
                      <a:pt x="12168" y="4943"/>
                    </a:lnTo>
                    <a:lnTo>
                      <a:pt x="12599" y="6696"/>
                    </a:lnTo>
                    <a:lnTo>
                      <a:pt x="13014" y="6844"/>
                    </a:lnTo>
                    <a:cubicBezTo>
                      <a:pt x="13142" y="6874"/>
                      <a:pt x="13274" y="6896"/>
                      <a:pt x="13407" y="6911"/>
                    </a:cubicBezTo>
                    <a:cubicBezTo>
                      <a:pt x="13587" y="6930"/>
                      <a:pt x="13769" y="6934"/>
                      <a:pt x="13950" y="6923"/>
                    </a:cubicBezTo>
                    <a:lnTo>
                      <a:pt x="19601" y="6672"/>
                    </a:lnTo>
                    <a:cubicBezTo>
                      <a:pt x="20440" y="6578"/>
                      <a:pt x="21026" y="6051"/>
                      <a:pt x="20937" y="5470"/>
                    </a:cubicBezTo>
                    <a:cubicBezTo>
                      <a:pt x="20848" y="4885"/>
                      <a:pt x="20105" y="4451"/>
                      <a:pt x="19250" y="4484"/>
                    </a:cubicBezTo>
                    <a:lnTo>
                      <a:pt x="14113" y="4776"/>
                    </a:lnTo>
                    <a:lnTo>
                      <a:pt x="13074" y="4140"/>
                    </a:lnTo>
                    <a:lnTo>
                      <a:pt x="12521" y="4445"/>
                    </a:lnTo>
                    <a:cubicBezTo>
                      <a:pt x="12361" y="4505"/>
                      <a:pt x="12192" y="4553"/>
                      <a:pt x="12017" y="4588"/>
                    </a:cubicBezTo>
                    <a:cubicBezTo>
                      <a:pt x="11788" y="4635"/>
                      <a:pt x="11551" y="4659"/>
                      <a:pt x="11312" y="4660"/>
                    </a:cubicBezTo>
                    <a:lnTo>
                      <a:pt x="10129" y="4744"/>
                    </a:lnTo>
                    <a:lnTo>
                      <a:pt x="11322" y="4611"/>
                    </a:lnTo>
                    <a:cubicBezTo>
                      <a:pt x="11528" y="4586"/>
                      <a:pt x="11730" y="4549"/>
                      <a:pt x="11926" y="4499"/>
                    </a:cubicBezTo>
                    <a:cubicBezTo>
                      <a:pt x="12100" y="4454"/>
                      <a:pt x="12268" y="4399"/>
                      <a:pt x="12429" y="4335"/>
                    </a:cubicBezTo>
                    <a:lnTo>
                      <a:pt x="16883" y="2016"/>
                    </a:lnTo>
                    <a:cubicBezTo>
                      <a:pt x="17624" y="1648"/>
                      <a:pt x="17778" y="933"/>
                      <a:pt x="17225" y="433"/>
                    </a:cubicBezTo>
                    <a:cubicBezTo>
                      <a:pt x="16734" y="-11"/>
                      <a:pt x="15837" y="-131"/>
                      <a:pt x="15139" y="15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9" name="iṥ1îḍé">
                <a:extLst>
                  <a:ext uri="{FF2B5EF4-FFF2-40B4-BE49-F238E27FC236}">
                    <a16:creationId xmlns:a16="http://schemas.microsoft.com/office/drawing/2014/main" id="{417FE46F-8DAF-4D70-85F6-EEFC46997C0F}"/>
                  </a:ext>
                </a:extLst>
              </p:cNvPr>
              <p:cNvSpPr/>
              <p:nvPr/>
            </p:nvSpPr>
            <p:spPr>
              <a:xfrm>
                <a:off x="4228051" y="5991499"/>
                <a:ext cx="407295" cy="116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0" y="102"/>
                    </a:moveTo>
                    <a:lnTo>
                      <a:pt x="2875" y="16209"/>
                    </a:lnTo>
                    <a:cubicBezTo>
                      <a:pt x="5436" y="19804"/>
                      <a:pt x="8177" y="21600"/>
                      <a:pt x="10940" y="21494"/>
                    </a:cubicBezTo>
                    <a:cubicBezTo>
                      <a:pt x="13546" y="21393"/>
                      <a:pt x="16123" y="19601"/>
                      <a:pt x="18539" y="16209"/>
                    </a:cubicBezTo>
                    <a:lnTo>
                      <a:pt x="21600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5612"/>
                <a:endParaRPr>
                  <a:solidFill>
                    <a:srgbClr val="070707"/>
                  </a:solidFill>
                </a:endParaRPr>
              </a:p>
            </p:txBody>
          </p:sp>
          <p:sp>
            <p:nvSpPr>
              <p:cNvPr id="40" name="ïṡľïḓé">
                <a:extLst>
                  <a:ext uri="{FF2B5EF4-FFF2-40B4-BE49-F238E27FC236}">
                    <a16:creationId xmlns:a16="http://schemas.microsoft.com/office/drawing/2014/main" id="{C5EA8BEF-7DB3-4EE6-92ED-DC5556933BF0}"/>
                  </a:ext>
                </a:extLst>
              </p:cNvPr>
              <p:cNvSpPr/>
              <p:nvPr/>
            </p:nvSpPr>
            <p:spPr>
              <a:xfrm>
                <a:off x="3855467" y="4940379"/>
                <a:ext cx="591993" cy="249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4909" y="21584"/>
                    </a:lnTo>
                    <a:cubicBezTo>
                      <a:pt x="3985" y="20289"/>
                      <a:pt x="3089" y="18888"/>
                      <a:pt x="2222" y="17386"/>
                    </a:cubicBezTo>
                    <a:cubicBezTo>
                      <a:pt x="1456" y="16058"/>
                      <a:pt x="715" y="14653"/>
                      <a:pt x="0" y="13173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1" name="ïsļïḋé">
                <a:extLst>
                  <a:ext uri="{FF2B5EF4-FFF2-40B4-BE49-F238E27FC236}">
                    <a16:creationId xmlns:a16="http://schemas.microsoft.com/office/drawing/2014/main" id="{FB0B9B65-364E-4D33-88EE-429E8D62EAAB}"/>
                  </a:ext>
                </a:extLst>
              </p:cNvPr>
              <p:cNvSpPr/>
              <p:nvPr/>
            </p:nvSpPr>
            <p:spPr>
              <a:xfrm>
                <a:off x="4438857" y="4940379"/>
                <a:ext cx="589498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9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6691" y="21584"/>
                    </a:lnTo>
                    <a:cubicBezTo>
                      <a:pt x="17615" y="20289"/>
                      <a:pt x="18511" y="18888"/>
                      <a:pt x="19378" y="17386"/>
                    </a:cubicBezTo>
                    <a:cubicBezTo>
                      <a:pt x="20144" y="16058"/>
                      <a:pt x="20885" y="14653"/>
                      <a:pt x="21600" y="13173"/>
                    </a:cubicBezTo>
                    <a:lnTo>
                      <a:pt x="2149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2" name="işḷiďé">
                <a:extLst>
                  <a:ext uri="{FF2B5EF4-FFF2-40B4-BE49-F238E27FC236}">
                    <a16:creationId xmlns:a16="http://schemas.microsoft.com/office/drawing/2014/main" id="{DFAE287B-B40D-42A4-A883-D44D9964C7F0}"/>
                  </a:ext>
                </a:extLst>
              </p:cNvPr>
              <p:cNvSpPr/>
              <p:nvPr/>
            </p:nvSpPr>
            <p:spPr>
              <a:xfrm>
                <a:off x="3854333" y="4937877"/>
                <a:ext cx="1172956" cy="723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2400"/>
                </a:pPr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B5403A9B-D5DA-4741-8D30-F84881E25210}"/>
                  </a:ext>
                </a:extLst>
              </p:cNvPr>
              <p:cNvSpPr/>
              <p:nvPr/>
            </p:nvSpPr>
            <p:spPr>
              <a:xfrm rot="21245215">
                <a:off x="4069053" y="5371263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4" name="ïṡļïdê">
                <a:extLst>
                  <a:ext uri="{FF2B5EF4-FFF2-40B4-BE49-F238E27FC236}">
                    <a16:creationId xmlns:a16="http://schemas.microsoft.com/office/drawing/2014/main" id="{E2B889AC-5613-4E99-8132-7C8A68A2FD30}"/>
                  </a:ext>
                </a:extLst>
              </p:cNvPr>
              <p:cNvSpPr/>
              <p:nvPr/>
            </p:nvSpPr>
            <p:spPr>
              <a:xfrm rot="21245215">
                <a:off x="4069053" y="5493885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5" name="iśľîḍè">
                <a:extLst>
                  <a:ext uri="{FF2B5EF4-FFF2-40B4-BE49-F238E27FC236}">
                    <a16:creationId xmlns:a16="http://schemas.microsoft.com/office/drawing/2014/main" id="{BC7C53CA-6173-47F2-9140-637267FBCC88}"/>
                  </a:ext>
                </a:extLst>
              </p:cNvPr>
              <p:cNvSpPr/>
              <p:nvPr/>
            </p:nvSpPr>
            <p:spPr>
              <a:xfrm rot="21245215">
                <a:off x="4069053" y="5616505"/>
                <a:ext cx="719279" cy="72311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6" name="ïṧľíḑè">
                <a:extLst>
                  <a:ext uri="{FF2B5EF4-FFF2-40B4-BE49-F238E27FC236}">
                    <a16:creationId xmlns:a16="http://schemas.microsoft.com/office/drawing/2014/main" id="{DB71EF5D-47D8-40CD-A776-0CF3AE1E54B3}"/>
                  </a:ext>
                </a:extLst>
              </p:cNvPr>
              <p:cNvSpPr/>
              <p:nvPr/>
            </p:nvSpPr>
            <p:spPr>
              <a:xfrm rot="21245215">
                <a:off x="4069053" y="5739127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</p:grpSp>
        <p:grpSp>
          <p:nvGrpSpPr>
            <p:cNvPr id="7" name="îŝliḓe">
              <a:extLst>
                <a:ext uri="{FF2B5EF4-FFF2-40B4-BE49-F238E27FC236}">
                  <a16:creationId xmlns:a16="http://schemas.microsoft.com/office/drawing/2014/main" id="{BFD926E6-36C4-4049-82BC-7B55E2FF68F7}"/>
                </a:ext>
              </a:extLst>
            </p:cNvPr>
            <p:cNvGrpSpPr/>
            <p:nvPr/>
          </p:nvGrpSpPr>
          <p:grpSpPr>
            <a:xfrm>
              <a:off x="687280" y="1130300"/>
              <a:ext cx="3791329" cy="3034886"/>
              <a:chOff x="687278" y="2398652"/>
              <a:chExt cx="3524773" cy="3034886"/>
            </a:xfrm>
          </p:grpSpPr>
          <p:sp>
            <p:nvSpPr>
              <p:cNvPr id="29" name="ïṣľíḍè">
                <a:extLst>
                  <a:ext uri="{FF2B5EF4-FFF2-40B4-BE49-F238E27FC236}">
                    <a16:creationId xmlns:a16="http://schemas.microsoft.com/office/drawing/2014/main" id="{434C6171-9B90-41EC-B4A7-716BFFBF7F7B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2593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i="1" dirty="0">
                    <a:latin typeface="Abadi" panose="020B0604020202020204" pitchFamily="34" charset="0"/>
                  </a:rPr>
                  <a:t>光照：环境光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+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漫反射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+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镜面反射</a:t>
                </a:r>
                <a:endParaRPr lang="en-US" altLang="zh-CN" sz="1600" i="1" dirty="0">
                  <a:latin typeface="Abadi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i="1" dirty="0">
                    <a:latin typeface="Abadi" panose="020B0604020202020204" pitchFamily="34" charset="0"/>
                  </a:rPr>
                  <a:t>优点：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Blinn-</a:t>
                </a:r>
                <a:r>
                  <a:rPr lang="en-US" altLang="zh-CN" sz="1600" i="1" dirty="0" err="1">
                    <a:latin typeface="Abadi" panose="020B0604020202020204" pitchFamily="34" charset="0"/>
                  </a:rPr>
                  <a:t>Phong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 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相对于 </a:t>
                </a:r>
                <a:r>
                  <a:rPr lang="en-US" altLang="zh-CN" sz="1600" i="1" dirty="0" err="1">
                    <a:latin typeface="Abadi" panose="020B0604020202020204" pitchFamily="34" charset="0"/>
                  </a:rPr>
                  <a:t>Phong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光照模型，引入了半程向量，当镜面反射时不会出现突变的情况，更加光滑，真实。</a:t>
                </a:r>
                <a:endParaRPr lang="en-US" altLang="zh-CN" sz="1600" i="1" dirty="0">
                  <a:latin typeface="Abadi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i="1" dirty="0">
                    <a:latin typeface="Abadi" panose="020B0604020202020204" pitchFamily="34" charset="0"/>
                  </a:rPr>
                  <a:t>复杂光照：加入了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Gamma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校正，使得色彩更加符合人眼感知。</a:t>
                </a:r>
                <a:endParaRPr lang="en-US" altLang="zh-CN" sz="1600" i="1" dirty="0">
                  <a:latin typeface="Abadi" panose="020B0604020202020204" pitchFamily="34" charset="0"/>
                </a:endParaRPr>
              </a:p>
            </p:txBody>
          </p:sp>
          <p:sp>
            <p:nvSpPr>
              <p:cNvPr id="30" name="îşḷíḍè">
                <a:extLst>
                  <a:ext uri="{FF2B5EF4-FFF2-40B4-BE49-F238E27FC236}">
                    <a16:creationId xmlns:a16="http://schemas.microsoft.com/office/drawing/2014/main" id="{93944CB8-7F8E-4026-8F3F-242B1C143E0C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400" b="1" dirty="0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CCE6317-89CF-44B9-A114-B07FF582ABDF}"/>
                </a:ext>
              </a:extLst>
            </p:cNvPr>
            <p:cNvCxnSpPr/>
            <p:nvPr/>
          </p:nvCxnSpPr>
          <p:spPr>
            <a:xfrm flipH="1">
              <a:off x="687280" y="3938204"/>
              <a:ext cx="34737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ṡľiḋê">
              <a:extLst>
                <a:ext uri="{FF2B5EF4-FFF2-40B4-BE49-F238E27FC236}">
                  <a16:creationId xmlns:a16="http://schemas.microsoft.com/office/drawing/2014/main" id="{B54FEBD5-6164-4946-9C7F-5CE057293A10}"/>
                </a:ext>
              </a:extLst>
            </p:cNvPr>
            <p:cNvGrpSpPr/>
            <p:nvPr/>
          </p:nvGrpSpPr>
          <p:grpSpPr>
            <a:xfrm>
              <a:off x="8444827" y="1130300"/>
              <a:ext cx="3074073" cy="1307583"/>
              <a:chOff x="8444827" y="1274400"/>
              <a:chExt cx="3074073" cy="1307583"/>
            </a:xfrm>
          </p:grpSpPr>
          <p:sp>
            <p:nvSpPr>
              <p:cNvPr id="24" name="îṧlïďè">
                <a:extLst>
                  <a:ext uri="{FF2B5EF4-FFF2-40B4-BE49-F238E27FC236}">
                    <a16:creationId xmlns:a16="http://schemas.microsoft.com/office/drawing/2014/main" id="{A302ED24-721C-41D3-8860-AF47A508E418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25" name="isḻïḓê">
                <a:extLst>
                  <a:ext uri="{FF2B5EF4-FFF2-40B4-BE49-F238E27FC236}">
                    <a16:creationId xmlns:a16="http://schemas.microsoft.com/office/drawing/2014/main" id="{60993E61-8AC9-4677-850E-6D76446389BE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800" b="1" dirty="0"/>
              </a:p>
            </p:txBody>
          </p:sp>
        </p:grpSp>
        <p:sp>
          <p:nvSpPr>
            <p:cNvPr id="19" name="iṩḻíḋe">
              <a:extLst>
                <a:ext uri="{FF2B5EF4-FFF2-40B4-BE49-F238E27FC236}">
                  <a16:creationId xmlns:a16="http://schemas.microsoft.com/office/drawing/2014/main" id="{D8487659-29D3-44A2-A419-374A45D927E4}"/>
                </a:ext>
              </a:extLst>
            </p:cNvPr>
            <p:cNvSpPr/>
            <p:nvPr/>
          </p:nvSpPr>
          <p:spPr bwMode="auto">
            <a:xfrm>
              <a:off x="8444827" y="3376317"/>
              <a:ext cx="3074073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en-US" altLang="zh-CN" sz="1100" dirty="0"/>
            </a:p>
          </p:txBody>
        </p:sp>
        <p:grpSp>
          <p:nvGrpSpPr>
            <p:cNvPr id="11" name="iṧḻîdê">
              <a:extLst>
                <a:ext uri="{FF2B5EF4-FFF2-40B4-BE49-F238E27FC236}">
                  <a16:creationId xmlns:a16="http://schemas.microsoft.com/office/drawing/2014/main" id="{E1DBAAD0-6E7E-4116-9B70-6EADE382EF7C}"/>
                </a:ext>
              </a:extLst>
            </p:cNvPr>
            <p:cNvGrpSpPr/>
            <p:nvPr/>
          </p:nvGrpSpPr>
          <p:grpSpPr>
            <a:xfrm>
              <a:off x="7860386" y="4878198"/>
              <a:ext cx="3658514" cy="1268602"/>
              <a:chOff x="7860386" y="1313381"/>
              <a:chExt cx="3658514" cy="1268602"/>
            </a:xfrm>
          </p:grpSpPr>
          <p:sp>
            <p:nvSpPr>
              <p:cNvPr id="14" name="îsļîḋé">
                <a:extLst>
                  <a:ext uri="{FF2B5EF4-FFF2-40B4-BE49-F238E27FC236}">
                    <a16:creationId xmlns:a16="http://schemas.microsoft.com/office/drawing/2014/main" id="{4FF1C76A-717F-4FA2-8F48-2054F1C574B3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15" name="ïSļîḑé">
                <a:extLst>
                  <a:ext uri="{FF2B5EF4-FFF2-40B4-BE49-F238E27FC236}">
                    <a16:creationId xmlns:a16="http://schemas.microsoft.com/office/drawing/2014/main" id="{2AF37FE4-5932-4021-84AD-671494E5BAD2}"/>
                  </a:ext>
                </a:extLst>
              </p:cNvPr>
              <p:cNvSpPr txBox="1"/>
              <p:nvPr/>
            </p:nvSpPr>
            <p:spPr bwMode="auto">
              <a:xfrm>
                <a:off x="8444827" y="1313381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800" b="1" dirty="0"/>
              </a:p>
            </p:txBody>
          </p:sp>
          <p:sp>
            <p:nvSpPr>
              <p:cNvPr id="18" name="i$ļiḑe">
                <a:extLst>
                  <a:ext uri="{FF2B5EF4-FFF2-40B4-BE49-F238E27FC236}">
                    <a16:creationId xmlns:a16="http://schemas.microsoft.com/office/drawing/2014/main" id="{36F3CFF0-B3B7-45EE-91AB-E1866FE46200}"/>
                  </a:ext>
                </a:extLst>
              </p:cNvPr>
              <p:cNvSpPr/>
              <p:nvPr/>
            </p:nvSpPr>
            <p:spPr bwMode="auto">
              <a:xfrm>
                <a:off x="7860386" y="1552376"/>
                <a:ext cx="284094" cy="283037"/>
              </a:xfrm>
              <a:custGeom>
                <a:avLst/>
                <a:gdLst>
                  <a:gd name="connsiteX0" fmla="*/ 0 w 607639"/>
                  <a:gd name="connsiteY0" fmla="*/ 547235 h 605381"/>
                  <a:gd name="connsiteX1" fmla="*/ 23853 w 607639"/>
                  <a:gd name="connsiteY1" fmla="*/ 547235 h 605381"/>
                  <a:gd name="connsiteX2" fmla="*/ 36136 w 607639"/>
                  <a:gd name="connsiteY2" fmla="*/ 547235 h 605381"/>
                  <a:gd name="connsiteX3" fmla="*/ 190916 w 607639"/>
                  <a:gd name="connsiteY3" fmla="*/ 547235 h 605381"/>
                  <a:gd name="connsiteX4" fmla="*/ 212990 w 607639"/>
                  <a:gd name="connsiteY4" fmla="*/ 547235 h 605381"/>
                  <a:gd name="connsiteX5" fmla="*/ 394560 w 607639"/>
                  <a:gd name="connsiteY5" fmla="*/ 547235 h 605381"/>
                  <a:gd name="connsiteX6" fmla="*/ 416634 w 607639"/>
                  <a:gd name="connsiteY6" fmla="*/ 547235 h 605381"/>
                  <a:gd name="connsiteX7" fmla="*/ 571503 w 607639"/>
                  <a:gd name="connsiteY7" fmla="*/ 547235 h 605381"/>
                  <a:gd name="connsiteX8" fmla="*/ 583786 w 607639"/>
                  <a:gd name="connsiteY8" fmla="*/ 547235 h 605381"/>
                  <a:gd name="connsiteX9" fmla="*/ 607639 w 607639"/>
                  <a:gd name="connsiteY9" fmla="*/ 547235 h 605381"/>
                  <a:gd name="connsiteX10" fmla="*/ 607639 w 607639"/>
                  <a:gd name="connsiteY10" fmla="*/ 605381 h 605381"/>
                  <a:gd name="connsiteX11" fmla="*/ 0 w 607639"/>
                  <a:gd name="connsiteY11" fmla="*/ 605381 h 605381"/>
                  <a:gd name="connsiteX12" fmla="*/ 321849 w 607639"/>
                  <a:gd name="connsiteY12" fmla="*/ 269278 h 605381"/>
                  <a:gd name="connsiteX13" fmla="*/ 394531 w 607639"/>
                  <a:gd name="connsiteY13" fmla="*/ 269278 h 605381"/>
                  <a:gd name="connsiteX14" fmla="*/ 394531 w 607639"/>
                  <a:gd name="connsiteY14" fmla="*/ 511247 h 605381"/>
                  <a:gd name="connsiteX15" fmla="*/ 358501 w 607639"/>
                  <a:gd name="connsiteY15" fmla="*/ 511247 h 605381"/>
                  <a:gd name="connsiteX16" fmla="*/ 321849 w 607639"/>
                  <a:gd name="connsiteY16" fmla="*/ 511247 h 605381"/>
                  <a:gd name="connsiteX17" fmla="*/ 212966 w 607639"/>
                  <a:gd name="connsiteY17" fmla="*/ 269278 h 605381"/>
                  <a:gd name="connsiteX18" fmla="*/ 285790 w 607639"/>
                  <a:gd name="connsiteY18" fmla="*/ 269278 h 605381"/>
                  <a:gd name="connsiteX19" fmla="*/ 285790 w 607639"/>
                  <a:gd name="connsiteY19" fmla="*/ 511247 h 605381"/>
                  <a:gd name="connsiteX20" fmla="*/ 249111 w 607639"/>
                  <a:gd name="connsiteY20" fmla="*/ 511247 h 605381"/>
                  <a:gd name="connsiteX21" fmla="*/ 212966 w 607639"/>
                  <a:gd name="connsiteY21" fmla="*/ 511247 h 605381"/>
                  <a:gd name="connsiteX22" fmla="*/ 446972 w 607639"/>
                  <a:gd name="connsiteY22" fmla="*/ 242181 h 605381"/>
                  <a:gd name="connsiteX23" fmla="*/ 553523 w 607639"/>
                  <a:gd name="connsiteY23" fmla="*/ 242181 h 605381"/>
                  <a:gd name="connsiteX24" fmla="*/ 553523 w 607639"/>
                  <a:gd name="connsiteY24" fmla="*/ 453133 h 605381"/>
                  <a:gd name="connsiteX25" fmla="*/ 583788 w 607639"/>
                  <a:gd name="connsiteY25" fmla="*/ 453133 h 605381"/>
                  <a:gd name="connsiteX26" fmla="*/ 583788 w 607639"/>
                  <a:gd name="connsiteY26" fmla="*/ 511247 h 605381"/>
                  <a:gd name="connsiteX27" fmla="*/ 547648 w 607639"/>
                  <a:gd name="connsiteY27" fmla="*/ 511247 h 605381"/>
                  <a:gd name="connsiteX28" fmla="*/ 452758 w 607639"/>
                  <a:gd name="connsiteY28" fmla="*/ 511247 h 605381"/>
                  <a:gd name="connsiteX29" fmla="*/ 416618 w 607639"/>
                  <a:gd name="connsiteY29" fmla="*/ 511247 h 605381"/>
                  <a:gd name="connsiteX30" fmla="*/ 416618 w 607639"/>
                  <a:gd name="connsiteY30" fmla="*/ 453133 h 605381"/>
                  <a:gd name="connsiteX31" fmla="*/ 446972 w 607639"/>
                  <a:gd name="connsiteY31" fmla="*/ 453133 h 605381"/>
                  <a:gd name="connsiteX32" fmla="*/ 54106 w 607639"/>
                  <a:gd name="connsiteY32" fmla="*/ 242181 h 605381"/>
                  <a:gd name="connsiteX33" fmla="*/ 160624 w 607639"/>
                  <a:gd name="connsiteY33" fmla="*/ 242181 h 605381"/>
                  <a:gd name="connsiteX34" fmla="*/ 160624 w 607639"/>
                  <a:gd name="connsiteY34" fmla="*/ 453133 h 605381"/>
                  <a:gd name="connsiteX35" fmla="*/ 190879 w 607639"/>
                  <a:gd name="connsiteY35" fmla="*/ 453133 h 605381"/>
                  <a:gd name="connsiteX36" fmla="*/ 190879 w 607639"/>
                  <a:gd name="connsiteY36" fmla="*/ 511247 h 605381"/>
                  <a:gd name="connsiteX37" fmla="*/ 154839 w 607639"/>
                  <a:gd name="connsiteY37" fmla="*/ 511247 h 605381"/>
                  <a:gd name="connsiteX38" fmla="*/ 59891 w 607639"/>
                  <a:gd name="connsiteY38" fmla="*/ 511247 h 605381"/>
                  <a:gd name="connsiteX39" fmla="*/ 23851 w 607639"/>
                  <a:gd name="connsiteY39" fmla="*/ 511247 h 605381"/>
                  <a:gd name="connsiteX40" fmla="*/ 23851 w 607639"/>
                  <a:gd name="connsiteY40" fmla="*/ 453133 h 605381"/>
                  <a:gd name="connsiteX41" fmla="*/ 54106 w 607639"/>
                  <a:gd name="connsiteY41" fmla="*/ 453133 h 605381"/>
                  <a:gd name="connsiteX42" fmla="*/ 303820 w 607639"/>
                  <a:gd name="connsiteY42" fmla="*/ 98933 h 605381"/>
                  <a:gd name="connsiteX43" fmla="*/ 323120 w 607639"/>
                  <a:gd name="connsiteY43" fmla="*/ 118162 h 605381"/>
                  <a:gd name="connsiteX44" fmla="*/ 303820 w 607639"/>
                  <a:gd name="connsiteY44" fmla="*/ 137391 h 605381"/>
                  <a:gd name="connsiteX45" fmla="*/ 284520 w 607639"/>
                  <a:gd name="connsiteY45" fmla="*/ 118162 h 605381"/>
                  <a:gd name="connsiteX46" fmla="*/ 303820 w 607639"/>
                  <a:gd name="connsiteY46" fmla="*/ 98933 h 605381"/>
                  <a:gd name="connsiteX47" fmla="*/ 303749 w 607639"/>
                  <a:gd name="connsiteY47" fmla="*/ 62835 h 605381"/>
                  <a:gd name="connsiteX48" fmla="*/ 248388 w 607639"/>
                  <a:gd name="connsiteY48" fmla="*/ 118116 h 605381"/>
                  <a:gd name="connsiteX49" fmla="*/ 303749 w 607639"/>
                  <a:gd name="connsiteY49" fmla="*/ 173397 h 605381"/>
                  <a:gd name="connsiteX50" fmla="*/ 359111 w 607639"/>
                  <a:gd name="connsiteY50" fmla="*/ 118116 h 605381"/>
                  <a:gd name="connsiteX51" fmla="*/ 303749 w 607639"/>
                  <a:gd name="connsiteY51" fmla="*/ 62835 h 605381"/>
                  <a:gd name="connsiteX52" fmla="*/ 303749 w 607639"/>
                  <a:gd name="connsiteY52" fmla="*/ 0 h 605381"/>
                  <a:gd name="connsiteX53" fmla="*/ 586964 w 607639"/>
                  <a:gd name="connsiteY53" fmla="*/ 141490 h 605381"/>
                  <a:gd name="connsiteX54" fmla="*/ 586964 w 607639"/>
                  <a:gd name="connsiteY54" fmla="*/ 206192 h 605381"/>
                  <a:gd name="connsiteX55" fmla="*/ 20535 w 607639"/>
                  <a:gd name="connsiteY55" fmla="*/ 206192 h 605381"/>
                  <a:gd name="connsiteX56" fmla="*/ 20535 w 607639"/>
                  <a:gd name="connsiteY56" fmla="*/ 141490 h 60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7639" h="605381">
                    <a:moveTo>
                      <a:pt x="0" y="547235"/>
                    </a:moveTo>
                    <a:lnTo>
                      <a:pt x="23853" y="547235"/>
                    </a:lnTo>
                    <a:lnTo>
                      <a:pt x="36136" y="547235"/>
                    </a:lnTo>
                    <a:lnTo>
                      <a:pt x="190916" y="547235"/>
                    </a:lnTo>
                    <a:lnTo>
                      <a:pt x="212990" y="547235"/>
                    </a:lnTo>
                    <a:lnTo>
                      <a:pt x="394560" y="547235"/>
                    </a:lnTo>
                    <a:lnTo>
                      <a:pt x="416634" y="547235"/>
                    </a:lnTo>
                    <a:lnTo>
                      <a:pt x="571503" y="547235"/>
                    </a:lnTo>
                    <a:lnTo>
                      <a:pt x="583786" y="547235"/>
                    </a:lnTo>
                    <a:lnTo>
                      <a:pt x="607639" y="547235"/>
                    </a:lnTo>
                    <a:lnTo>
                      <a:pt x="607639" y="605381"/>
                    </a:lnTo>
                    <a:lnTo>
                      <a:pt x="0" y="605381"/>
                    </a:lnTo>
                    <a:close/>
                    <a:moveTo>
                      <a:pt x="321849" y="269278"/>
                    </a:moveTo>
                    <a:lnTo>
                      <a:pt x="394531" y="269278"/>
                    </a:lnTo>
                    <a:lnTo>
                      <a:pt x="394531" y="511247"/>
                    </a:lnTo>
                    <a:lnTo>
                      <a:pt x="358501" y="511247"/>
                    </a:lnTo>
                    <a:lnTo>
                      <a:pt x="321849" y="511247"/>
                    </a:lnTo>
                    <a:close/>
                    <a:moveTo>
                      <a:pt x="212966" y="269278"/>
                    </a:moveTo>
                    <a:lnTo>
                      <a:pt x="285790" y="269278"/>
                    </a:lnTo>
                    <a:lnTo>
                      <a:pt x="285790" y="511247"/>
                    </a:lnTo>
                    <a:lnTo>
                      <a:pt x="249111" y="511247"/>
                    </a:lnTo>
                    <a:lnTo>
                      <a:pt x="212966" y="511247"/>
                    </a:lnTo>
                    <a:close/>
                    <a:moveTo>
                      <a:pt x="446972" y="242181"/>
                    </a:moveTo>
                    <a:lnTo>
                      <a:pt x="553523" y="242181"/>
                    </a:lnTo>
                    <a:lnTo>
                      <a:pt x="553523" y="453133"/>
                    </a:lnTo>
                    <a:lnTo>
                      <a:pt x="583788" y="453133"/>
                    </a:lnTo>
                    <a:lnTo>
                      <a:pt x="583788" y="511247"/>
                    </a:lnTo>
                    <a:lnTo>
                      <a:pt x="547648" y="511247"/>
                    </a:lnTo>
                    <a:lnTo>
                      <a:pt x="452758" y="511247"/>
                    </a:lnTo>
                    <a:lnTo>
                      <a:pt x="416618" y="511247"/>
                    </a:lnTo>
                    <a:lnTo>
                      <a:pt x="416618" y="453133"/>
                    </a:lnTo>
                    <a:lnTo>
                      <a:pt x="446972" y="453133"/>
                    </a:lnTo>
                    <a:close/>
                    <a:moveTo>
                      <a:pt x="54106" y="242181"/>
                    </a:moveTo>
                    <a:lnTo>
                      <a:pt x="160624" y="242181"/>
                    </a:lnTo>
                    <a:lnTo>
                      <a:pt x="160624" y="453133"/>
                    </a:lnTo>
                    <a:lnTo>
                      <a:pt x="190879" y="453133"/>
                    </a:lnTo>
                    <a:lnTo>
                      <a:pt x="190879" y="511247"/>
                    </a:lnTo>
                    <a:lnTo>
                      <a:pt x="154839" y="511247"/>
                    </a:lnTo>
                    <a:lnTo>
                      <a:pt x="59891" y="511247"/>
                    </a:lnTo>
                    <a:lnTo>
                      <a:pt x="23851" y="511247"/>
                    </a:lnTo>
                    <a:lnTo>
                      <a:pt x="23851" y="453133"/>
                    </a:lnTo>
                    <a:lnTo>
                      <a:pt x="54106" y="453133"/>
                    </a:lnTo>
                    <a:close/>
                    <a:moveTo>
                      <a:pt x="303820" y="98933"/>
                    </a:moveTo>
                    <a:cubicBezTo>
                      <a:pt x="314479" y="98933"/>
                      <a:pt x="323120" y="107542"/>
                      <a:pt x="323120" y="118162"/>
                    </a:cubicBezTo>
                    <a:cubicBezTo>
                      <a:pt x="323120" y="128782"/>
                      <a:pt x="314479" y="137391"/>
                      <a:pt x="303820" y="137391"/>
                    </a:cubicBezTo>
                    <a:cubicBezTo>
                      <a:pt x="293161" y="137391"/>
                      <a:pt x="284520" y="128782"/>
                      <a:pt x="284520" y="118162"/>
                    </a:cubicBezTo>
                    <a:cubicBezTo>
                      <a:pt x="284520" y="107542"/>
                      <a:pt x="293161" y="98933"/>
                      <a:pt x="303820" y="98933"/>
                    </a:cubicBezTo>
                    <a:close/>
                    <a:moveTo>
                      <a:pt x="303749" y="62835"/>
                    </a:moveTo>
                    <a:cubicBezTo>
                      <a:pt x="273221" y="62835"/>
                      <a:pt x="248388" y="87631"/>
                      <a:pt x="248388" y="118116"/>
                    </a:cubicBezTo>
                    <a:cubicBezTo>
                      <a:pt x="248388" y="148600"/>
                      <a:pt x="273221" y="173397"/>
                      <a:pt x="303749" y="173397"/>
                    </a:cubicBezTo>
                    <a:cubicBezTo>
                      <a:pt x="334278" y="173397"/>
                      <a:pt x="359111" y="148600"/>
                      <a:pt x="359111" y="118116"/>
                    </a:cubicBezTo>
                    <a:cubicBezTo>
                      <a:pt x="359111" y="87631"/>
                      <a:pt x="334278" y="62835"/>
                      <a:pt x="303749" y="62835"/>
                    </a:cubicBezTo>
                    <a:close/>
                    <a:moveTo>
                      <a:pt x="303749" y="0"/>
                    </a:moveTo>
                    <a:lnTo>
                      <a:pt x="586964" y="141490"/>
                    </a:lnTo>
                    <a:lnTo>
                      <a:pt x="586964" y="206192"/>
                    </a:lnTo>
                    <a:lnTo>
                      <a:pt x="20535" y="206192"/>
                    </a:lnTo>
                    <a:lnTo>
                      <a:pt x="20535" y="1414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813A7A94-9A4C-4A3B-BAFB-132C6C49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33" y="1104623"/>
            <a:ext cx="4455694" cy="205555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B5CEA3F-6DF8-4A85-BB4F-13CB075B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23" y="3856502"/>
            <a:ext cx="5435151" cy="185449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685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Shadow Mapping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e801a138-3c1c-4633-9266-5a187bf989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83D107-DA55-4FF8-A006-D787A120D8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263661" y="1582657"/>
            <a:ext cx="5515888" cy="3593267"/>
            <a:chOff x="4263661" y="1582657"/>
            <a:chExt cx="5515888" cy="3593267"/>
          </a:xfrm>
        </p:grpSpPr>
        <p:sp>
          <p:nvSpPr>
            <p:cNvPr id="9" name="îŝlíḓè">
              <a:extLst>
                <a:ext uri="{FF2B5EF4-FFF2-40B4-BE49-F238E27FC236}">
                  <a16:creationId xmlns:a16="http://schemas.microsoft.com/office/drawing/2014/main" id="{90769626-AB8E-4D48-BF0A-98614FA5CB74}"/>
                </a:ext>
              </a:extLst>
            </p:cNvPr>
            <p:cNvSpPr/>
            <p:nvPr/>
          </p:nvSpPr>
          <p:spPr bwMode="auto">
            <a:xfrm>
              <a:off x="6221739" y="1967626"/>
              <a:ext cx="512534" cy="63842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śľîḓé">
              <a:extLst>
                <a:ext uri="{FF2B5EF4-FFF2-40B4-BE49-F238E27FC236}">
                  <a16:creationId xmlns:a16="http://schemas.microsoft.com/office/drawing/2014/main" id="{EA735F2B-EF4E-4AA2-AC99-BF3EFC8143B3}"/>
                </a:ext>
              </a:extLst>
            </p:cNvPr>
            <p:cNvSpPr/>
            <p:nvPr/>
          </p:nvSpPr>
          <p:spPr bwMode="auto">
            <a:xfrm>
              <a:off x="4263661" y="3086492"/>
              <a:ext cx="789635" cy="983584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ľïḓé">
              <a:extLst>
                <a:ext uri="{FF2B5EF4-FFF2-40B4-BE49-F238E27FC236}">
                  <a16:creationId xmlns:a16="http://schemas.microsoft.com/office/drawing/2014/main" id="{08CE29D7-E890-48B6-B822-822EBA8BAFFD}"/>
                </a:ext>
              </a:extLst>
            </p:cNvPr>
            <p:cNvSpPr/>
            <p:nvPr/>
          </p:nvSpPr>
          <p:spPr bwMode="auto">
            <a:xfrm>
              <a:off x="6202179" y="4488771"/>
              <a:ext cx="551656" cy="68715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ļïḋe">
              <a:extLst>
                <a:ext uri="{FF2B5EF4-FFF2-40B4-BE49-F238E27FC236}">
                  <a16:creationId xmlns:a16="http://schemas.microsoft.com/office/drawing/2014/main" id="{E3BD11F8-4797-483F-B160-6DACC57C0C9A}"/>
                </a:ext>
              </a:extLst>
            </p:cNvPr>
            <p:cNvSpPr/>
            <p:nvPr/>
          </p:nvSpPr>
          <p:spPr bwMode="auto">
            <a:xfrm>
              <a:off x="7449974" y="3249422"/>
              <a:ext cx="532503" cy="663296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ḻíḓé">
              <a:extLst>
                <a:ext uri="{FF2B5EF4-FFF2-40B4-BE49-F238E27FC236}">
                  <a16:creationId xmlns:a16="http://schemas.microsoft.com/office/drawing/2014/main" id="{80D01D63-111D-4291-9DDC-F655376812F3}"/>
                </a:ext>
              </a:extLst>
            </p:cNvPr>
            <p:cNvSpPr/>
            <p:nvPr/>
          </p:nvSpPr>
          <p:spPr>
            <a:xfrm>
              <a:off x="5791036" y="1582657"/>
              <a:ext cx="3988513" cy="30792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defTabSz="914378">
                <a:defRPr/>
              </a:pPr>
              <a:r>
                <a:rPr lang="zh-CN" altLang="en-US" sz="16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效果图</a:t>
              </a:r>
              <a:endParaRPr lang="en-US" altLang="zh-CN" sz="16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  <a:p>
              <a:pPr lvl="0" defTabSz="914378">
                <a:defRPr/>
              </a:pPr>
              <a:endParaRPr lang="zh-CN" altLang="en-US" sz="1400" b="1" dirty="0"/>
            </a:p>
          </p:txBody>
        </p:sp>
      </p:grpSp>
      <p:sp>
        <p:nvSpPr>
          <p:cNvPr id="24" name="ïṣľíḍè">
            <a:extLst>
              <a:ext uri="{FF2B5EF4-FFF2-40B4-BE49-F238E27FC236}">
                <a16:creationId xmlns:a16="http://schemas.microsoft.com/office/drawing/2014/main" id="{23CD0F67-FE29-4834-92A7-BCB7D7EDDA59}"/>
              </a:ext>
            </a:extLst>
          </p:cNvPr>
          <p:cNvSpPr/>
          <p:nvPr/>
        </p:nvSpPr>
        <p:spPr>
          <a:xfrm>
            <a:off x="667939" y="1665768"/>
            <a:ext cx="3791329" cy="2347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原理：利用深度缓冲，生成深度贴图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光源：方向光，正交投影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优化：使用阴影偏移改善失真的情况，使用</a:t>
            </a:r>
            <a:r>
              <a:rPr lang="en-US" altLang="zh-CN" sz="1600" i="1" dirty="0">
                <a:latin typeface="Abadi" panose="020B0604020202020204" pitchFamily="34" charset="0"/>
              </a:rPr>
              <a:t>PCF</a:t>
            </a:r>
            <a:r>
              <a:rPr lang="zh-CN" altLang="en-US" sz="1600" i="1" dirty="0">
                <a:latin typeface="Abadi" panose="020B0604020202020204" pitchFamily="34" charset="0"/>
              </a:rPr>
              <a:t>降低锯齿块。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难点：骨骼动画的实时阴影渲染。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解决：当将骨骼每一帧的位置传入深度贴图</a:t>
            </a:r>
            <a:r>
              <a:rPr lang="en-US" altLang="zh-CN" sz="1600" i="1" dirty="0">
                <a:latin typeface="Abadi" panose="020B0604020202020204" pitchFamily="34" charset="0"/>
              </a:rPr>
              <a:t>shader</a:t>
            </a:r>
            <a:r>
              <a:rPr lang="zh-CN" altLang="en-US" sz="1600" i="1" dirty="0">
                <a:latin typeface="Abadi" panose="020B0604020202020204" pitchFamily="34" charset="0"/>
              </a:rPr>
              <a:t>中，就可以动态渲染。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741B778-F849-449E-AF0D-A2300DE351DA}"/>
              </a:ext>
            </a:extLst>
          </p:cNvPr>
          <p:cNvCxnSpPr/>
          <p:nvPr/>
        </p:nvCxnSpPr>
        <p:spPr>
          <a:xfrm flipH="1">
            <a:off x="789941" y="4260177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A458E003-41B1-4240-BA82-920E613B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89" y="1931484"/>
            <a:ext cx="4722313" cy="337782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849CA1F-5BEA-4B1E-BE97-D3ADE7DB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1" y="4474033"/>
            <a:ext cx="40290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3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 Detection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d93c8c70-9aae-4d44-ac2c-b689a504a1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5068D28-543C-436F-8F7D-AF377FC317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5013" y="1665768"/>
            <a:ext cx="7105767" cy="4444521"/>
            <a:chOff x="4421522" y="1679704"/>
            <a:chExt cx="7105767" cy="4444521"/>
          </a:xfrm>
        </p:grpSpPr>
        <p:sp>
          <p:nvSpPr>
            <p:cNvPr id="6" name="iṩļíḍé">
              <a:extLst>
                <a:ext uri="{FF2B5EF4-FFF2-40B4-BE49-F238E27FC236}">
                  <a16:creationId xmlns:a16="http://schemas.microsoft.com/office/drawing/2014/main" id="{E8FF9DE2-8E1D-4F2D-99C6-98ADFB9F8569}"/>
                </a:ext>
              </a:extLst>
            </p:cNvPr>
            <p:cNvSpPr/>
            <p:nvPr/>
          </p:nvSpPr>
          <p:spPr bwMode="auto">
            <a:xfrm>
              <a:off x="5335148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7" name="îṥḷíḍe">
              <a:extLst>
                <a:ext uri="{FF2B5EF4-FFF2-40B4-BE49-F238E27FC236}">
                  <a16:creationId xmlns:a16="http://schemas.microsoft.com/office/drawing/2014/main" id="{1BC60E2F-5994-4843-8A46-0A28B4A4E01F}"/>
                </a:ext>
              </a:extLst>
            </p:cNvPr>
            <p:cNvSpPr/>
            <p:nvPr/>
          </p:nvSpPr>
          <p:spPr bwMode="auto">
            <a:xfrm flipV="1">
              <a:off x="5335148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 dirty="0"/>
            </a:p>
          </p:txBody>
        </p:sp>
        <p:sp>
          <p:nvSpPr>
            <p:cNvPr id="9" name="îs1ïḍé">
              <a:extLst>
                <a:ext uri="{FF2B5EF4-FFF2-40B4-BE49-F238E27FC236}">
                  <a16:creationId xmlns:a16="http://schemas.microsoft.com/office/drawing/2014/main" id="{B575FAB6-963C-43AE-B914-23A0055FC9E5}"/>
                </a:ext>
              </a:extLst>
            </p:cNvPr>
            <p:cNvSpPr/>
            <p:nvPr/>
          </p:nvSpPr>
          <p:spPr bwMode="auto">
            <a:xfrm>
              <a:off x="6149352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0" name="îsľîdè">
              <a:extLst>
                <a:ext uri="{FF2B5EF4-FFF2-40B4-BE49-F238E27FC236}">
                  <a16:creationId xmlns:a16="http://schemas.microsoft.com/office/drawing/2014/main" id="{73F9E146-97E4-4D8D-B9F2-246D8748BF82}"/>
                </a:ext>
              </a:extLst>
            </p:cNvPr>
            <p:cNvSpPr/>
            <p:nvPr/>
          </p:nvSpPr>
          <p:spPr bwMode="auto">
            <a:xfrm flipV="1">
              <a:off x="6149352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6" name="îṥḷïḋe">
              <a:extLst>
                <a:ext uri="{FF2B5EF4-FFF2-40B4-BE49-F238E27FC236}">
                  <a16:creationId xmlns:a16="http://schemas.microsoft.com/office/drawing/2014/main" id="{2FA2DD4B-9B14-43D5-898C-2E2EED7DB357}"/>
                </a:ext>
              </a:extLst>
            </p:cNvPr>
            <p:cNvSpPr/>
            <p:nvPr/>
          </p:nvSpPr>
          <p:spPr bwMode="auto">
            <a:xfrm>
              <a:off x="4421522" y="3201487"/>
              <a:ext cx="906344" cy="735852"/>
            </a:xfrm>
            <a:custGeom>
              <a:avLst/>
              <a:gdLst>
                <a:gd name="T0" fmla="*/ 331 w 412"/>
                <a:gd name="T1" fmla="*/ 20 h 335"/>
                <a:gd name="T2" fmla="*/ 330 w 412"/>
                <a:gd name="T3" fmla="*/ 0 h 335"/>
                <a:gd name="T4" fmla="*/ 207 w 412"/>
                <a:gd name="T5" fmla="*/ 0 h 335"/>
                <a:gd name="T6" fmla="*/ 207 w 412"/>
                <a:gd name="T7" fmla="*/ 0 h 335"/>
                <a:gd name="T8" fmla="*/ 206 w 412"/>
                <a:gd name="T9" fmla="*/ 0 h 335"/>
                <a:gd name="T10" fmla="*/ 206 w 412"/>
                <a:gd name="T11" fmla="*/ 0 h 335"/>
                <a:gd name="T12" fmla="*/ 206 w 412"/>
                <a:gd name="T13" fmla="*/ 0 h 335"/>
                <a:gd name="T14" fmla="*/ 82 w 412"/>
                <a:gd name="T15" fmla="*/ 0 h 335"/>
                <a:gd name="T16" fmla="*/ 82 w 412"/>
                <a:gd name="T17" fmla="*/ 20 h 335"/>
                <a:gd name="T18" fmla="*/ 0 w 412"/>
                <a:gd name="T19" fmla="*/ 20 h 335"/>
                <a:gd name="T20" fmla="*/ 0 w 412"/>
                <a:gd name="T21" fmla="*/ 34 h 335"/>
                <a:gd name="T22" fmla="*/ 45 w 412"/>
                <a:gd name="T23" fmla="*/ 149 h 335"/>
                <a:gd name="T24" fmla="*/ 115 w 412"/>
                <a:gd name="T25" fmla="*/ 174 h 335"/>
                <a:gd name="T26" fmla="*/ 128 w 412"/>
                <a:gd name="T27" fmla="*/ 174 h 335"/>
                <a:gd name="T28" fmla="*/ 182 w 412"/>
                <a:gd name="T29" fmla="*/ 218 h 335"/>
                <a:gd name="T30" fmla="*/ 182 w 412"/>
                <a:gd name="T31" fmla="*/ 277 h 335"/>
                <a:gd name="T32" fmla="*/ 122 w 412"/>
                <a:gd name="T33" fmla="*/ 277 h 335"/>
                <a:gd name="T34" fmla="*/ 122 w 412"/>
                <a:gd name="T35" fmla="*/ 314 h 335"/>
                <a:gd name="T36" fmla="*/ 102 w 412"/>
                <a:gd name="T37" fmla="*/ 314 h 335"/>
                <a:gd name="T38" fmla="*/ 102 w 412"/>
                <a:gd name="T39" fmla="*/ 335 h 335"/>
                <a:gd name="T40" fmla="*/ 206 w 412"/>
                <a:gd name="T41" fmla="*/ 335 h 335"/>
                <a:gd name="T42" fmla="*/ 207 w 412"/>
                <a:gd name="T43" fmla="*/ 335 h 335"/>
                <a:gd name="T44" fmla="*/ 310 w 412"/>
                <a:gd name="T45" fmla="*/ 335 h 335"/>
                <a:gd name="T46" fmla="*/ 310 w 412"/>
                <a:gd name="T47" fmla="*/ 314 h 335"/>
                <a:gd name="T48" fmla="*/ 290 w 412"/>
                <a:gd name="T49" fmla="*/ 314 h 335"/>
                <a:gd name="T50" fmla="*/ 290 w 412"/>
                <a:gd name="T51" fmla="*/ 277 h 335"/>
                <a:gd name="T52" fmla="*/ 231 w 412"/>
                <a:gd name="T53" fmla="*/ 277 h 335"/>
                <a:gd name="T54" fmla="*/ 231 w 412"/>
                <a:gd name="T55" fmla="*/ 218 h 335"/>
                <a:gd name="T56" fmla="*/ 285 w 412"/>
                <a:gd name="T57" fmla="*/ 174 h 335"/>
                <a:gd name="T58" fmla="*/ 297 w 412"/>
                <a:gd name="T59" fmla="*/ 174 h 335"/>
                <a:gd name="T60" fmla="*/ 367 w 412"/>
                <a:gd name="T61" fmla="*/ 149 h 335"/>
                <a:gd name="T62" fmla="*/ 412 w 412"/>
                <a:gd name="T63" fmla="*/ 34 h 335"/>
                <a:gd name="T64" fmla="*/ 412 w 412"/>
                <a:gd name="T65" fmla="*/ 20 h 335"/>
                <a:gd name="T66" fmla="*/ 331 w 412"/>
                <a:gd name="T67" fmla="*/ 20 h 335"/>
                <a:gd name="T68" fmla="*/ 63 w 412"/>
                <a:gd name="T69" fmla="*/ 129 h 335"/>
                <a:gd name="T70" fmla="*/ 28 w 412"/>
                <a:gd name="T71" fmla="*/ 47 h 335"/>
                <a:gd name="T72" fmla="*/ 83 w 412"/>
                <a:gd name="T73" fmla="*/ 47 h 335"/>
                <a:gd name="T74" fmla="*/ 104 w 412"/>
                <a:gd name="T75" fmla="*/ 132 h 335"/>
                <a:gd name="T76" fmla="*/ 111 w 412"/>
                <a:gd name="T77" fmla="*/ 147 h 335"/>
                <a:gd name="T78" fmla="*/ 63 w 412"/>
                <a:gd name="T79" fmla="*/ 129 h 335"/>
                <a:gd name="T80" fmla="*/ 349 w 412"/>
                <a:gd name="T81" fmla="*/ 129 h 335"/>
                <a:gd name="T82" fmla="*/ 301 w 412"/>
                <a:gd name="T83" fmla="*/ 147 h 335"/>
                <a:gd name="T84" fmla="*/ 308 w 412"/>
                <a:gd name="T85" fmla="*/ 132 h 335"/>
                <a:gd name="T86" fmla="*/ 329 w 412"/>
                <a:gd name="T87" fmla="*/ 47 h 335"/>
                <a:gd name="T88" fmla="*/ 384 w 412"/>
                <a:gd name="T89" fmla="*/ 47 h 335"/>
                <a:gd name="T90" fmla="*/ 349 w 412"/>
                <a:gd name="T91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" h="335">
                  <a:moveTo>
                    <a:pt x="331" y="20"/>
                  </a:moveTo>
                  <a:cubicBezTo>
                    <a:pt x="331" y="8"/>
                    <a:pt x="330" y="0"/>
                    <a:pt x="330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82" y="0"/>
                  </a:lnTo>
                  <a:cubicBezTo>
                    <a:pt x="82" y="0"/>
                    <a:pt x="82" y="8"/>
                    <a:pt x="82" y="20"/>
                  </a:cubicBezTo>
                  <a:lnTo>
                    <a:pt x="0" y="20"/>
                  </a:lnTo>
                  <a:lnTo>
                    <a:pt x="0" y="34"/>
                  </a:lnTo>
                  <a:cubicBezTo>
                    <a:pt x="0" y="37"/>
                    <a:pt x="1" y="110"/>
                    <a:pt x="45" y="149"/>
                  </a:cubicBezTo>
                  <a:cubicBezTo>
                    <a:pt x="64" y="166"/>
                    <a:pt x="87" y="174"/>
                    <a:pt x="115" y="174"/>
                  </a:cubicBezTo>
                  <a:cubicBezTo>
                    <a:pt x="119" y="174"/>
                    <a:pt x="123" y="174"/>
                    <a:pt x="128" y="174"/>
                  </a:cubicBezTo>
                  <a:cubicBezTo>
                    <a:pt x="143" y="195"/>
                    <a:pt x="161" y="210"/>
                    <a:pt x="182" y="218"/>
                  </a:cubicBezTo>
                  <a:lnTo>
                    <a:pt x="182" y="277"/>
                  </a:lnTo>
                  <a:lnTo>
                    <a:pt x="122" y="277"/>
                  </a:lnTo>
                  <a:lnTo>
                    <a:pt x="122" y="314"/>
                  </a:lnTo>
                  <a:lnTo>
                    <a:pt x="102" y="314"/>
                  </a:lnTo>
                  <a:lnTo>
                    <a:pt x="102" y="335"/>
                  </a:lnTo>
                  <a:lnTo>
                    <a:pt x="206" y="335"/>
                  </a:lnTo>
                  <a:lnTo>
                    <a:pt x="207" y="335"/>
                  </a:lnTo>
                  <a:lnTo>
                    <a:pt x="310" y="335"/>
                  </a:lnTo>
                  <a:lnTo>
                    <a:pt x="310" y="314"/>
                  </a:lnTo>
                  <a:lnTo>
                    <a:pt x="290" y="314"/>
                  </a:lnTo>
                  <a:lnTo>
                    <a:pt x="290" y="277"/>
                  </a:lnTo>
                  <a:lnTo>
                    <a:pt x="231" y="277"/>
                  </a:lnTo>
                  <a:lnTo>
                    <a:pt x="231" y="218"/>
                  </a:lnTo>
                  <a:cubicBezTo>
                    <a:pt x="251" y="210"/>
                    <a:pt x="269" y="195"/>
                    <a:pt x="285" y="174"/>
                  </a:cubicBezTo>
                  <a:cubicBezTo>
                    <a:pt x="289" y="174"/>
                    <a:pt x="293" y="174"/>
                    <a:pt x="297" y="174"/>
                  </a:cubicBezTo>
                  <a:cubicBezTo>
                    <a:pt x="325" y="174"/>
                    <a:pt x="348" y="166"/>
                    <a:pt x="367" y="149"/>
                  </a:cubicBezTo>
                  <a:cubicBezTo>
                    <a:pt x="412" y="110"/>
                    <a:pt x="412" y="37"/>
                    <a:pt x="412" y="34"/>
                  </a:cubicBezTo>
                  <a:lnTo>
                    <a:pt x="412" y="20"/>
                  </a:lnTo>
                  <a:lnTo>
                    <a:pt x="331" y="20"/>
                  </a:lnTo>
                  <a:close/>
                  <a:moveTo>
                    <a:pt x="63" y="129"/>
                  </a:moveTo>
                  <a:cubicBezTo>
                    <a:pt x="38" y="107"/>
                    <a:pt x="30" y="68"/>
                    <a:pt x="28" y="47"/>
                  </a:cubicBezTo>
                  <a:lnTo>
                    <a:pt x="83" y="47"/>
                  </a:lnTo>
                  <a:cubicBezTo>
                    <a:pt x="86" y="73"/>
                    <a:pt x="91" y="105"/>
                    <a:pt x="104" y="132"/>
                  </a:cubicBezTo>
                  <a:cubicBezTo>
                    <a:pt x="106" y="138"/>
                    <a:pt x="109" y="142"/>
                    <a:pt x="111" y="147"/>
                  </a:cubicBezTo>
                  <a:cubicBezTo>
                    <a:pt x="92" y="146"/>
                    <a:pt x="76" y="140"/>
                    <a:pt x="63" y="129"/>
                  </a:cubicBezTo>
                  <a:close/>
                  <a:moveTo>
                    <a:pt x="349" y="129"/>
                  </a:moveTo>
                  <a:cubicBezTo>
                    <a:pt x="336" y="141"/>
                    <a:pt x="320" y="146"/>
                    <a:pt x="301" y="147"/>
                  </a:cubicBezTo>
                  <a:cubicBezTo>
                    <a:pt x="304" y="142"/>
                    <a:pt x="306" y="138"/>
                    <a:pt x="308" y="132"/>
                  </a:cubicBezTo>
                  <a:cubicBezTo>
                    <a:pt x="321" y="105"/>
                    <a:pt x="327" y="73"/>
                    <a:pt x="329" y="47"/>
                  </a:cubicBezTo>
                  <a:lnTo>
                    <a:pt x="384" y="47"/>
                  </a:lnTo>
                  <a:cubicBezTo>
                    <a:pt x="382" y="68"/>
                    <a:pt x="375" y="107"/>
                    <a:pt x="349" y="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íSḷíḓé">
              <a:extLst>
                <a:ext uri="{FF2B5EF4-FFF2-40B4-BE49-F238E27FC236}">
                  <a16:creationId xmlns:a16="http://schemas.microsoft.com/office/drawing/2014/main" id="{47D74C60-7D5C-42B9-8F98-CF2560C552DD}"/>
                </a:ext>
              </a:extLst>
            </p:cNvPr>
            <p:cNvSpPr txBox="1"/>
            <p:nvPr/>
          </p:nvSpPr>
          <p:spPr bwMode="auto">
            <a:xfrm>
              <a:off x="8540363" y="2987194"/>
              <a:ext cx="29869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  <p:sp>
          <p:nvSpPr>
            <p:cNvPr id="27" name="îṥlîdè">
              <a:extLst>
                <a:ext uri="{FF2B5EF4-FFF2-40B4-BE49-F238E27FC236}">
                  <a16:creationId xmlns:a16="http://schemas.microsoft.com/office/drawing/2014/main" id="{299F49EA-6C3F-40A5-9567-61A5B31E10ED}"/>
                </a:ext>
              </a:extLst>
            </p:cNvPr>
            <p:cNvSpPr/>
            <p:nvPr/>
          </p:nvSpPr>
          <p:spPr bwMode="auto">
            <a:xfrm>
              <a:off x="7322570" y="1679704"/>
              <a:ext cx="2191516" cy="6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</p:txBody>
        </p:sp>
        <p:grpSp>
          <p:nvGrpSpPr>
            <p:cNvPr id="23" name="i$1íḍê">
              <a:extLst>
                <a:ext uri="{FF2B5EF4-FFF2-40B4-BE49-F238E27FC236}">
                  <a16:creationId xmlns:a16="http://schemas.microsoft.com/office/drawing/2014/main" id="{B285F332-1451-4AD1-B973-821EC1128B42}"/>
                </a:ext>
              </a:extLst>
            </p:cNvPr>
            <p:cNvGrpSpPr/>
            <p:nvPr/>
          </p:nvGrpSpPr>
          <p:grpSpPr>
            <a:xfrm>
              <a:off x="6206573" y="5019480"/>
              <a:ext cx="2191516" cy="1104745"/>
              <a:chOff x="666932" y="4425289"/>
              <a:chExt cx="1112098" cy="1104745"/>
            </a:xfrm>
          </p:grpSpPr>
          <p:sp>
            <p:nvSpPr>
              <p:cNvPr id="24" name="ï$ḷíḓé">
                <a:extLst>
                  <a:ext uri="{FF2B5EF4-FFF2-40B4-BE49-F238E27FC236}">
                    <a16:creationId xmlns:a16="http://schemas.microsoft.com/office/drawing/2014/main" id="{649E5741-FF66-42D6-BA6F-8BDF8FFEE67F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000" b="1" dirty="0"/>
              </a:p>
            </p:txBody>
          </p:sp>
          <p:sp>
            <p:nvSpPr>
              <p:cNvPr id="25" name="ïśḷïdè">
                <a:extLst>
                  <a:ext uri="{FF2B5EF4-FFF2-40B4-BE49-F238E27FC236}">
                    <a16:creationId xmlns:a16="http://schemas.microsoft.com/office/drawing/2014/main" id="{BDE670A6-4763-40D8-91E1-94244A73F61E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</p:grpSp>
      </p:grpSp>
      <p:sp>
        <p:nvSpPr>
          <p:cNvPr id="36" name="ïṣľíḍè">
            <a:extLst>
              <a:ext uri="{FF2B5EF4-FFF2-40B4-BE49-F238E27FC236}">
                <a16:creationId xmlns:a16="http://schemas.microsoft.com/office/drawing/2014/main" id="{51DC9288-3374-4141-9FA0-F1A94BAD5146}"/>
              </a:ext>
            </a:extLst>
          </p:cNvPr>
          <p:cNvSpPr/>
          <p:nvPr/>
        </p:nvSpPr>
        <p:spPr>
          <a:xfrm>
            <a:off x="667939" y="1665768"/>
            <a:ext cx="3791329" cy="379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检测方法：</a:t>
            </a:r>
            <a:r>
              <a:rPr lang="en-US" altLang="zh-CN" sz="1600" i="1" dirty="0">
                <a:latin typeface="Abadi" panose="020B0604020202020204" pitchFamily="34" charset="0"/>
              </a:rPr>
              <a:t>AABB</a:t>
            </a:r>
            <a:r>
              <a:rPr lang="zh-CN" altLang="en-US" sz="1600" i="1" dirty="0">
                <a:latin typeface="Abadi" panose="020B0604020202020204" pitchFamily="34" charset="0"/>
              </a:rPr>
              <a:t>碰撞，使用圆球作为碰撞单元。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类：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，存储了每个对象的位置及大小，当彼此距离小于半径之和时，即碰撞。动态对象在指定范围内会来回游动。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碰撞处理：动态对象调转方向，原路返回。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5D171F8-CA32-43FA-A6CC-9984499F62EB}"/>
              </a:ext>
            </a:extLst>
          </p:cNvPr>
          <p:cNvCxnSpPr/>
          <p:nvPr/>
        </p:nvCxnSpPr>
        <p:spPr>
          <a:xfrm flipH="1">
            <a:off x="764889" y="4733472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5138F59D-347E-4059-BD73-55E50690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95" y="1852456"/>
            <a:ext cx="4305864" cy="3430940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231C16C-CCE4-4677-B032-CC2F8967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4" y="5458859"/>
            <a:ext cx="8174760" cy="75870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864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Stencil Test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8" name="ïŝḻïḑé">
            <a:extLst>
              <a:ext uri="{FF2B5EF4-FFF2-40B4-BE49-F238E27FC236}">
                <a16:creationId xmlns:a16="http://schemas.microsoft.com/office/drawing/2014/main" id="{99CBF69A-2194-445F-8095-642A88DDFF0D}"/>
              </a:ext>
            </a:extLst>
          </p:cNvPr>
          <p:cNvSpPr/>
          <p:nvPr/>
        </p:nvSpPr>
        <p:spPr>
          <a:xfrm>
            <a:off x="3387750" y="4452925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îśḻîḓè">
            <a:extLst>
              <a:ext uri="{FF2B5EF4-FFF2-40B4-BE49-F238E27FC236}">
                <a16:creationId xmlns:a16="http://schemas.microsoft.com/office/drawing/2014/main" id="{EDCF3F5C-A344-451C-853F-F3C4F31FEF86}"/>
              </a:ext>
            </a:extLst>
          </p:cNvPr>
          <p:cNvSpPr/>
          <p:nvPr/>
        </p:nvSpPr>
        <p:spPr>
          <a:xfrm>
            <a:off x="3082137" y="4278125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íśḻîḍé">
            <a:extLst>
              <a:ext uri="{FF2B5EF4-FFF2-40B4-BE49-F238E27FC236}">
                <a16:creationId xmlns:a16="http://schemas.microsoft.com/office/drawing/2014/main" id="{FC270A4D-AF10-4001-92B3-4A14AAB73EC0}"/>
              </a:ext>
            </a:extLst>
          </p:cNvPr>
          <p:cNvSpPr/>
          <p:nvPr/>
        </p:nvSpPr>
        <p:spPr>
          <a:xfrm>
            <a:off x="5725363" y="4271119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4" name="íṥľîḑe">
            <a:extLst>
              <a:ext uri="{FF2B5EF4-FFF2-40B4-BE49-F238E27FC236}">
                <a16:creationId xmlns:a16="http://schemas.microsoft.com/office/drawing/2014/main" id="{C8F6907B-26F2-4A29-B341-51FEFAD97E27}"/>
              </a:ext>
            </a:extLst>
          </p:cNvPr>
          <p:cNvSpPr/>
          <p:nvPr/>
        </p:nvSpPr>
        <p:spPr>
          <a:xfrm>
            <a:off x="6026099" y="4447320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5" name="íślïḓé">
            <a:extLst>
              <a:ext uri="{FF2B5EF4-FFF2-40B4-BE49-F238E27FC236}">
                <a16:creationId xmlns:a16="http://schemas.microsoft.com/office/drawing/2014/main" id="{81ABE2E7-906D-4073-87FB-5ABFFF7B1E8B}"/>
              </a:ext>
            </a:extLst>
          </p:cNvPr>
          <p:cNvSpPr/>
          <p:nvPr/>
        </p:nvSpPr>
        <p:spPr>
          <a:xfrm>
            <a:off x="4754055" y="2296885"/>
            <a:ext cx="1532940" cy="1316075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237418" tIns="249550" rIns="237418" bIns="249550" numCol="1" spcCol="1270" anchor="ctr" anchorCtr="0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效果</a:t>
            </a:r>
            <a:endParaRPr lang="en-US" altLang="zh-CN" sz="3600" b="1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" name="îṥḻïďê">
            <a:extLst>
              <a:ext uri="{FF2B5EF4-FFF2-40B4-BE49-F238E27FC236}">
                <a16:creationId xmlns:a16="http://schemas.microsoft.com/office/drawing/2014/main" id="{C74E7D53-7AFB-4BDE-B3FC-3A8914670BEF}"/>
              </a:ext>
            </a:extLst>
          </p:cNvPr>
          <p:cNvSpPr/>
          <p:nvPr/>
        </p:nvSpPr>
        <p:spPr>
          <a:xfrm>
            <a:off x="4401312" y="2434148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" name="îsḻïḓè">
            <a:extLst>
              <a:ext uri="{FF2B5EF4-FFF2-40B4-BE49-F238E27FC236}">
                <a16:creationId xmlns:a16="http://schemas.microsoft.com/office/drawing/2014/main" id="{A8257090-0DB0-4F1B-8CB9-4E8A1C2F8554}"/>
              </a:ext>
            </a:extLst>
          </p:cNvPr>
          <p:cNvSpPr/>
          <p:nvPr/>
        </p:nvSpPr>
        <p:spPr>
          <a:xfrm>
            <a:off x="4713427" y="2260750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0" name="isḻïḋê">
            <a:extLst>
              <a:ext uri="{FF2B5EF4-FFF2-40B4-BE49-F238E27FC236}">
                <a16:creationId xmlns:a16="http://schemas.microsoft.com/office/drawing/2014/main" id="{110B6868-98AE-43ED-8BCB-0DA06C155E0D}"/>
              </a:ext>
            </a:extLst>
          </p:cNvPr>
          <p:cNvSpPr/>
          <p:nvPr/>
        </p:nvSpPr>
        <p:spPr>
          <a:xfrm>
            <a:off x="7315200" y="2989723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" name="îślídè">
            <a:extLst>
              <a:ext uri="{FF2B5EF4-FFF2-40B4-BE49-F238E27FC236}">
                <a16:creationId xmlns:a16="http://schemas.microsoft.com/office/drawing/2014/main" id="{0BFC374E-FFEB-443D-BDCB-2B830CC65174}"/>
              </a:ext>
            </a:extLst>
          </p:cNvPr>
          <p:cNvSpPr/>
          <p:nvPr/>
        </p:nvSpPr>
        <p:spPr>
          <a:xfrm>
            <a:off x="7606995" y="3170128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íṩļïḓê">
            <a:extLst>
              <a:ext uri="{FF2B5EF4-FFF2-40B4-BE49-F238E27FC236}">
                <a16:creationId xmlns:a16="http://schemas.microsoft.com/office/drawing/2014/main" id="{2FF5DE9B-C836-44D6-B4FE-2233DF3163A8}"/>
              </a:ext>
            </a:extLst>
          </p:cNvPr>
          <p:cNvSpPr/>
          <p:nvPr/>
        </p:nvSpPr>
        <p:spPr>
          <a:xfrm>
            <a:off x="8634374" y="2281418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6" name="ïṧ1ïḍê">
            <a:extLst>
              <a:ext uri="{FF2B5EF4-FFF2-40B4-BE49-F238E27FC236}">
                <a16:creationId xmlns:a16="http://schemas.microsoft.com/office/drawing/2014/main" id="{39FCE68B-F37F-4917-9379-70277CBE6BE0}"/>
              </a:ext>
            </a:extLst>
          </p:cNvPr>
          <p:cNvSpPr/>
          <p:nvPr/>
        </p:nvSpPr>
        <p:spPr>
          <a:xfrm>
            <a:off x="8932672" y="2455166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E1B8A19-5EF6-4D89-8CAA-57961F7467D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286995" y="2954922"/>
            <a:ext cx="772552" cy="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îsḷídè">
            <a:extLst>
              <a:ext uri="{FF2B5EF4-FFF2-40B4-BE49-F238E27FC236}">
                <a16:creationId xmlns:a16="http://schemas.microsoft.com/office/drawing/2014/main" id="{6FFD757D-BFD2-4E6E-8E0D-E891DDF6F4ED}"/>
              </a:ext>
            </a:extLst>
          </p:cNvPr>
          <p:cNvGrpSpPr/>
          <p:nvPr/>
        </p:nvGrpSpPr>
        <p:grpSpPr>
          <a:xfrm>
            <a:off x="3495394" y="2717600"/>
            <a:ext cx="1181458" cy="699429"/>
            <a:chOff x="5425470" y="5313107"/>
            <a:chExt cx="1181458" cy="699429"/>
          </a:xfrm>
        </p:grpSpPr>
        <p:sp>
          <p:nvSpPr>
            <p:cNvPr id="46" name="îṥlíḑé">
              <a:extLst>
                <a:ext uri="{FF2B5EF4-FFF2-40B4-BE49-F238E27FC236}">
                  <a16:creationId xmlns:a16="http://schemas.microsoft.com/office/drawing/2014/main" id="{F58A4225-D55F-4A09-8166-355B49A241C4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18K</a:t>
              </a:r>
            </a:p>
          </p:txBody>
        </p:sp>
        <p:sp>
          <p:nvSpPr>
            <p:cNvPr id="47" name="išḻíḑe">
              <a:extLst>
                <a:ext uri="{FF2B5EF4-FFF2-40B4-BE49-F238E27FC236}">
                  <a16:creationId xmlns:a16="http://schemas.microsoft.com/office/drawing/2014/main" id="{44EC885A-234A-4439-BA96-5777D3CD40DE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Q1</a:t>
              </a:r>
            </a:p>
          </p:txBody>
        </p:sp>
      </p:grpSp>
      <p:grpSp>
        <p:nvGrpSpPr>
          <p:cNvPr id="37" name="išliḓe">
            <a:extLst>
              <a:ext uri="{FF2B5EF4-FFF2-40B4-BE49-F238E27FC236}">
                <a16:creationId xmlns:a16="http://schemas.microsoft.com/office/drawing/2014/main" id="{6D37699D-8B8D-4D09-AAA7-054809384C40}"/>
              </a:ext>
            </a:extLst>
          </p:cNvPr>
          <p:cNvGrpSpPr/>
          <p:nvPr/>
        </p:nvGrpSpPr>
        <p:grpSpPr>
          <a:xfrm>
            <a:off x="3526915" y="4172744"/>
            <a:ext cx="1181458" cy="699429"/>
            <a:chOff x="5425470" y="5313107"/>
            <a:chExt cx="1181458" cy="699429"/>
          </a:xfrm>
        </p:grpSpPr>
        <p:sp>
          <p:nvSpPr>
            <p:cNvPr id="44" name="iŝľîďê">
              <a:extLst>
                <a:ext uri="{FF2B5EF4-FFF2-40B4-BE49-F238E27FC236}">
                  <a16:creationId xmlns:a16="http://schemas.microsoft.com/office/drawing/2014/main" id="{20651192-1E5D-4048-96FA-2B05A7B44BB1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26K</a:t>
              </a:r>
            </a:p>
          </p:txBody>
        </p:sp>
        <p:sp>
          <p:nvSpPr>
            <p:cNvPr id="45" name="ïSļíde">
              <a:extLst>
                <a:ext uri="{FF2B5EF4-FFF2-40B4-BE49-F238E27FC236}">
                  <a16:creationId xmlns:a16="http://schemas.microsoft.com/office/drawing/2014/main" id="{4C3F2830-38AC-4706-A244-9A6B114393DC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Q2</a:t>
              </a:r>
            </a:p>
          </p:txBody>
        </p:sp>
      </p:grpSp>
      <p:grpSp>
        <p:nvGrpSpPr>
          <p:cNvPr id="38" name="î$ḻíḓé">
            <a:extLst>
              <a:ext uri="{FF2B5EF4-FFF2-40B4-BE49-F238E27FC236}">
                <a16:creationId xmlns:a16="http://schemas.microsoft.com/office/drawing/2014/main" id="{371BEE6F-106F-4A96-89D2-55258739A00E}"/>
              </a:ext>
            </a:extLst>
          </p:cNvPr>
          <p:cNvGrpSpPr/>
          <p:nvPr/>
        </p:nvGrpSpPr>
        <p:grpSpPr>
          <a:xfrm>
            <a:off x="7483625" y="1999836"/>
            <a:ext cx="1181458" cy="699429"/>
            <a:chOff x="5425470" y="5313107"/>
            <a:chExt cx="1181458" cy="699429"/>
          </a:xfrm>
        </p:grpSpPr>
        <p:sp>
          <p:nvSpPr>
            <p:cNvPr id="42" name="îS1ïďè">
              <a:extLst>
                <a:ext uri="{FF2B5EF4-FFF2-40B4-BE49-F238E27FC236}">
                  <a16:creationId xmlns:a16="http://schemas.microsoft.com/office/drawing/2014/main" id="{1E5461BB-81F4-4FF8-B15C-5BA7349A9D79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32K</a:t>
              </a:r>
            </a:p>
          </p:txBody>
        </p:sp>
        <p:sp>
          <p:nvSpPr>
            <p:cNvPr id="43" name="ísḷîḓê">
              <a:extLst>
                <a:ext uri="{FF2B5EF4-FFF2-40B4-BE49-F238E27FC236}">
                  <a16:creationId xmlns:a16="http://schemas.microsoft.com/office/drawing/2014/main" id="{39064278-BCF5-44C3-9A19-27BE229894EB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Q3</a:t>
              </a:r>
            </a:p>
          </p:txBody>
        </p:sp>
      </p:grpSp>
      <p:grpSp>
        <p:nvGrpSpPr>
          <p:cNvPr id="39" name="iṧḷïdé">
            <a:extLst>
              <a:ext uri="{FF2B5EF4-FFF2-40B4-BE49-F238E27FC236}">
                <a16:creationId xmlns:a16="http://schemas.microsoft.com/office/drawing/2014/main" id="{944B0A21-3547-450A-A3FB-9BEB02D96D36}"/>
              </a:ext>
            </a:extLst>
          </p:cNvPr>
          <p:cNvGrpSpPr/>
          <p:nvPr/>
        </p:nvGrpSpPr>
        <p:grpSpPr>
          <a:xfrm>
            <a:off x="7483625" y="3454630"/>
            <a:ext cx="1181458" cy="699429"/>
            <a:chOff x="5425470" y="5313107"/>
            <a:chExt cx="1181458" cy="699429"/>
          </a:xfrm>
        </p:grpSpPr>
        <p:sp>
          <p:nvSpPr>
            <p:cNvPr id="40" name="ïşḷídé">
              <a:extLst>
                <a:ext uri="{FF2B5EF4-FFF2-40B4-BE49-F238E27FC236}">
                  <a16:creationId xmlns:a16="http://schemas.microsoft.com/office/drawing/2014/main" id="{D77383A3-D413-41A9-8000-2199CA79FA42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52K</a:t>
              </a:r>
            </a:p>
          </p:txBody>
        </p:sp>
        <p:sp>
          <p:nvSpPr>
            <p:cNvPr id="41" name="ïşḷide">
              <a:extLst>
                <a:ext uri="{FF2B5EF4-FFF2-40B4-BE49-F238E27FC236}">
                  <a16:creationId xmlns:a16="http://schemas.microsoft.com/office/drawing/2014/main" id="{E7692DE8-D6DD-4E3B-BAAE-09EF082D21A9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Q4</a:t>
              </a:r>
            </a:p>
          </p:txBody>
        </p:sp>
      </p:grpSp>
      <p:sp>
        <p:nvSpPr>
          <p:cNvPr id="60" name="ïṣľíḍè">
            <a:extLst>
              <a:ext uri="{FF2B5EF4-FFF2-40B4-BE49-F238E27FC236}">
                <a16:creationId xmlns:a16="http://schemas.microsoft.com/office/drawing/2014/main" id="{DD90365C-BB4B-47B6-AB92-8F73D69B5A71}"/>
              </a:ext>
            </a:extLst>
          </p:cNvPr>
          <p:cNvSpPr/>
          <p:nvPr/>
        </p:nvSpPr>
        <p:spPr>
          <a:xfrm>
            <a:off x="667939" y="1665768"/>
            <a:ext cx="3791329" cy="259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应用：贝壳轮廓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原理：模板测试发生在深度测试之前，为通过测试的片段会被丢弃。通过对模板测试写入，之后根据现有的模板缓冲值定义模板测试通过函数，即可渲染出想要的效果。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6FE9279-62D8-4502-9EBE-B8A86D3E6DFA}"/>
              </a:ext>
            </a:extLst>
          </p:cNvPr>
          <p:cNvCxnSpPr/>
          <p:nvPr/>
        </p:nvCxnSpPr>
        <p:spPr>
          <a:xfrm flipH="1">
            <a:off x="667939" y="4132404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>
            <a:extLst>
              <a:ext uri="{FF2B5EF4-FFF2-40B4-BE49-F238E27FC236}">
                <a16:creationId xmlns:a16="http://schemas.microsoft.com/office/drawing/2014/main" id="{11D8A886-B0B6-4A36-AB3A-154169FB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808" y="1665768"/>
            <a:ext cx="4296585" cy="3362077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93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CB0C1-B6CE-4F4F-A6F7-DDFF7CB8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模型加载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F74564-C451-4195-9690-8B02D6E5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BEE03-1B9A-46BC-96FD-A625A104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ïṣľíḍè">
            <a:extLst>
              <a:ext uri="{FF2B5EF4-FFF2-40B4-BE49-F238E27FC236}">
                <a16:creationId xmlns:a16="http://schemas.microsoft.com/office/drawing/2014/main" id="{E1998E9E-8D10-43EA-B4A8-CEB0FE7263C1}"/>
              </a:ext>
            </a:extLst>
          </p:cNvPr>
          <p:cNvSpPr/>
          <p:nvPr/>
        </p:nvSpPr>
        <p:spPr>
          <a:xfrm>
            <a:off x="667939" y="1665768"/>
            <a:ext cx="3791329" cy="259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引入场景管理器：</a:t>
            </a:r>
            <a:r>
              <a:rPr lang="en-US" altLang="zh-CN" sz="1600" i="1" dirty="0" err="1">
                <a:latin typeface="Abadi" panose="020B0604020202020204" pitchFamily="34" charset="0"/>
              </a:rPr>
              <a:t>SceneManager</a:t>
            </a:r>
            <a:r>
              <a:rPr lang="zh-CN" altLang="en-US" sz="1600" i="1" dirty="0">
                <a:latin typeface="Abadi" panose="020B0604020202020204" pitchFamily="34" charset="0"/>
              </a:rPr>
              <a:t>，一次导入所有模型，之后根据要求进行渲染。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AD22A3A-0979-4F04-82AE-2C60C6C689A5}"/>
              </a:ext>
            </a:extLst>
          </p:cNvPr>
          <p:cNvCxnSpPr/>
          <p:nvPr/>
        </p:nvCxnSpPr>
        <p:spPr>
          <a:xfrm flipH="1">
            <a:off x="780673" y="2679385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B177212-458F-4AD4-8B9C-2B0B9E9A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81" y="1463024"/>
            <a:ext cx="5587955" cy="389811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125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2977D-19A4-4E0F-9A28-C92667F2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场景布置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B485DF-14AB-413C-996D-A1043E2B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657121-BBB5-4B67-A050-55A865A2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ïṣľíḍè">
            <a:extLst>
              <a:ext uri="{FF2B5EF4-FFF2-40B4-BE49-F238E27FC236}">
                <a16:creationId xmlns:a16="http://schemas.microsoft.com/office/drawing/2014/main" id="{C2BD8889-266A-468B-8341-C54905C25B27}"/>
              </a:ext>
            </a:extLst>
          </p:cNvPr>
          <p:cNvSpPr/>
          <p:nvPr/>
        </p:nvSpPr>
        <p:spPr>
          <a:xfrm>
            <a:off x="667939" y="1665768"/>
            <a:ext cx="3791329" cy="259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在</a:t>
            </a:r>
            <a:r>
              <a:rPr lang="en-US" altLang="zh-CN" sz="1600" i="1" dirty="0" err="1">
                <a:latin typeface="Abadi" panose="020B0604020202020204" pitchFamily="34" charset="0"/>
              </a:rPr>
              <a:t>SceneManager</a:t>
            </a:r>
            <a:r>
              <a:rPr lang="zh-CN" altLang="en-US" sz="1600" i="1" dirty="0">
                <a:latin typeface="Abadi" panose="020B0604020202020204" pitchFamily="34" charset="0"/>
              </a:rPr>
              <a:t>中添加变量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，对每个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指定位置，需要在场景中渲染该对象时使用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成员函数获取此刻位置对应的</a:t>
            </a:r>
            <a:r>
              <a:rPr lang="en-US" altLang="zh-CN" sz="1600" i="1" dirty="0">
                <a:latin typeface="Abadi" panose="020B0604020202020204" pitchFamily="34" charset="0"/>
              </a:rPr>
              <a:t>model</a:t>
            </a:r>
            <a:r>
              <a:rPr lang="zh-CN" altLang="en-US" sz="1600" i="1" dirty="0">
                <a:latin typeface="Abadi" panose="020B0604020202020204" pitchFamily="34" charset="0"/>
              </a:rPr>
              <a:t>矩阵，然后进行渲染。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在渲染同时要进行碰撞检测。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4C2312F-090C-46C7-BAE7-2A8D2E860893}"/>
              </a:ext>
            </a:extLst>
          </p:cNvPr>
          <p:cNvCxnSpPr/>
          <p:nvPr/>
        </p:nvCxnSpPr>
        <p:spPr>
          <a:xfrm flipH="1">
            <a:off x="768147" y="4107352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B2D4708-0A0E-4493-9084-E5D6F1E5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4" y="1665768"/>
            <a:ext cx="5440136" cy="27626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7B50B3-84EF-40C3-A10C-BF546F9C0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7" y="4924964"/>
            <a:ext cx="8168327" cy="114591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1" name="iş1íḋê">
            <a:extLst>
              <a:ext uri="{FF2B5EF4-FFF2-40B4-BE49-F238E27FC236}">
                <a16:creationId xmlns:a16="http://schemas.microsoft.com/office/drawing/2014/main" id="{F04AB865-958C-45D9-B017-401914C80A2F}"/>
              </a:ext>
            </a:extLst>
          </p:cNvPr>
          <p:cNvSpPr txBox="1"/>
          <p:nvPr/>
        </p:nvSpPr>
        <p:spPr bwMode="auto">
          <a:xfrm>
            <a:off x="688535" y="4295848"/>
            <a:ext cx="396349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设置</a:t>
            </a:r>
            <a:r>
              <a:rPr lang="en-US" altLang="zh-CN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Object</a:t>
            </a: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位置，大小，半径等</a:t>
            </a:r>
            <a:endParaRPr lang="en-US" altLang="zh-CN" b="1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iş1íḋê">
            <a:extLst>
              <a:ext uri="{FF2B5EF4-FFF2-40B4-BE49-F238E27FC236}">
                <a16:creationId xmlns:a16="http://schemas.microsoft.com/office/drawing/2014/main" id="{990BA2B6-F1E0-4330-82AE-4593762934B6}"/>
              </a:ext>
            </a:extLst>
          </p:cNvPr>
          <p:cNvSpPr txBox="1"/>
          <p:nvPr/>
        </p:nvSpPr>
        <p:spPr bwMode="auto">
          <a:xfrm>
            <a:off x="5432456" y="1196600"/>
            <a:ext cx="396349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在绘制模型之前首先进行碰撞检测，再获取</a:t>
            </a:r>
            <a:r>
              <a:rPr lang="en-US" altLang="zh-CN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model</a:t>
            </a: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矩阵</a:t>
            </a:r>
            <a:endParaRPr lang="en-US" altLang="zh-CN" b="1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95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10ceaae-da68-42cd-90ba-9783286befe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04f7908-7dde-4e8d-b08e-39051e89657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04f7908-7dde-4e8d-b08e-39051e89657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9fec5b5-d3ec-46a8-ac18-2205945d408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ad327f-96ee-479b-9e47-4d9af0f21fa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e58542-c0a4-48ed-9bc9-ff693a0e4ca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a2de0f-7e55-4ba4-8e2c-17fa8756f8b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04eedb3-8c42-4950-a565-5ea0b562000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01a138-3c1c-4633-9266-5a187bf989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3c8c70-9aae-4d44-ac2c-b689a504a1b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3c8c70-9aae-4d44-ac2c-b689a504a1b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04eedb3-8c42-4950-a565-5ea0b562000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04f7908-7dde-4e8d-b08e-39051e89657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01a138-3c1c-4633-9266-5a187bf98992"/>
</p:tagLst>
</file>

<file path=ppt/theme/theme1.xml><?xml version="1.0" encoding="utf-8"?>
<a:theme xmlns:a="http://schemas.openxmlformats.org/drawingml/2006/main" name="主题5">
  <a:themeElements>
    <a:clrScheme name="地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0E23"/>
      </a:accent1>
      <a:accent2>
        <a:srgbClr val="05132C"/>
      </a:accent2>
      <a:accent3>
        <a:srgbClr val="145579"/>
      </a:accent3>
      <a:accent4>
        <a:srgbClr val="0A6799"/>
      </a:accent4>
      <a:accent5>
        <a:srgbClr val="4586A5"/>
      </a:accent5>
      <a:accent6>
        <a:srgbClr val="215E8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145</TotalTime>
  <Words>1074</Words>
  <Application>Microsoft Office PowerPoint</Application>
  <PresentationFormat>宽屏</PresentationFormat>
  <Paragraphs>202</Paragraphs>
  <Slides>21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Abadi</vt:lpstr>
      <vt:lpstr>Arial</vt:lpstr>
      <vt:lpstr>Calibri</vt:lpstr>
      <vt:lpstr>Cambria Math</vt:lpstr>
      <vt:lpstr>Impact</vt:lpstr>
      <vt:lpstr>主题5</vt:lpstr>
      <vt:lpstr>计算机图形学期末项目</vt:lpstr>
      <vt:lpstr>PowerPoint 演示文稿</vt:lpstr>
      <vt:lpstr>PowerPoint 演示文稿</vt:lpstr>
      <vt:lpstr>Lighting: Blinn-Phong Lighting and Shading</vt:lpstr>
      <vt:lpstr>Shadow Mapping</vt:lpstr>
      <vt:lpstr>Collision Detection</vt:lpstr>
      <vt:lpstr>Stencil Test</vt:lpstr>
      <vt:lpstr>模型加载</vt:lpstr>
      <vt:lpstr>场景布置</vt:lpstr>
      <vt:lpstr>Particle System</vt:lpstr>
      <vt:lpstr>单个粒子的生命周期</vt:lpstr>
      <vt:lpstr>三种不同粒子效果的实现</vt:lpstr>
      <vt:lpstr>海水中气泡的实现</vt:lpstr>
      <vt:lpstr>气泡受力分析</vt:lpstr>
      <vt:lpstr>火山喷发岩浆实现</vt:lpstr>
      <vt:lpstr>浮游生物实现</vt:lpstr>
      <vt:lpstr>Fluid Simulation</vt:lpstr>
      <vt:lpstr>流体模拟的两个方向</vt:lpstr>
      <vt:lpstr>水面模拟的四个方向</vt:lpstr>
      <vt:lpstr>四次迭代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yiqu zhu</cp:lastModifiedBy>
  <cp:revision>24</cp:revision>
  <cp:lastPrinted>2017-12-17T16:00:00Z</cp:lastPrinted>
  <dcterms:created xsi:type="dcterms:W3CDTF">2017-12-17T16:00:00Z</dcterms:created>
  <dcterms:modified xsi:type="dcterms:W3CDTF">2019-06-19T17:39:10Z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2019-02-27T09:05:33.6354814Z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ef2fea2b-c645-4805-842d-4b8296839004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